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6" r:id="rId4"/>
    <p:sldId id="268" r:id="rId5"/>
    <p:sldId id="279" r:id="rId6"/>
    <p:sldId id="260" r:id="rId7"/>
    <p:sldId id="263" r:id="rId8"/>
    <p:sldId id="262" r:id="rId9"/>
    <p:sldId id="264" r:id="rId10"/>
    <p:sldId id="272" r:id="rId11"/>
    <p:sldId id="257" r:id="rId12"/>
    <p:sldId id="269" r:id="rId13"/>
    <p:sldId id="261" r:id="rId14"/>
    <p:sldId id="259" r:id="rId15"/>
    <p:sldId id="270" r:id="rId16"/>
    <p:sldId id="275" r:id="rId17"/>
    <p:sldId id="273" r:id="rId18"/>
    <p:sldId id="274" r:id="rId19"/>
    <p:sldId id="278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34454-F96C-4AFA-9CC9-A25EA3166B11}" v="641" dt="2024-07-12T13:00:22.596"/>
    <p1510:client id="{7BED7226-A873-446A-A6D4-124BAEAFC0F7}" v="460" dt="2024-07-12T13:30:04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Schult" userId="ab4b42546e209162" providerId="Windows Live" clId="Web-{00B34454-F96C-4AFA-9CC9-A25EA3166B11}"/>
    <pc:docChg chg="addSld delSld modSld sldOrd">
      <pc:chgData name="Hannah Schult" userId="ab4b42546e209162" providerId="Windows Live" clId="Web-{00B34454-F96C-4AFA-9CC9-A25EA3166B11}" dt="2024-07-12T13:00:22.596" v="862" actId="20577"/>
      <pc:docMkLst>
        <pc:docMk/>
      </pc:docMkLst>
      <pc:sldChg chg="addSp delSp modSp">
        <pc:chgData name="Hannah Schult" userId="ab4b42546e209162" providerId="Windows Live" clId="Web-{00B34454-F96C-4AFA-9CC9-A25EA3166B11}" dt="2024-07-12T10:40:38.094" v="21"/>
        <pc:sldMkLst>
          <pc:docMk/>
          <pc:sldMk cId="892624594" sldId="259"/>
        </pc:sldMkLst>
        <pc:spChg chg="mo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2" creationId="{9896D376-5589-017F-3F63-619DD1D4B014}"/>
          </ac:spMkLst>
        </pc:spChg>
        <pc:spChg chg="mo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5" creationId="{EE85548E-ED4B-23B9-3991-A300006685B8}"/>
          </ac:spMkLst>
        </pc:spChg>
        <pc:spChg chg="del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10" creationId="{F0A604E4-7307-451C-93BE-F1F7E1BF3BF8}"/>
          </ac:spMkLst>
        </pc:spChg>
        <pc:spChg chg="del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12" creationId="{F7F3A0AA-35E5-4085-942B-737839030604}"/>
          </ac:spMkLst>
        </pc:spChg>
        <pc:spChg chg="del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14" creationId="{402F5C38-C747-4173-ABBF-656E39E82130}"/>
          </ac:spMkLst>
        </pc:spChg>
        <pc:spChg chg="del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16" creationId="{E37EECFC-A684-4391-AE85-4CDAF5565F61}"/>
          </ac:spMkLst>
        </pc:spChg>
        <pc:spChg chg="ad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21" creationId="{A8384FB5-9ADC-4DDC-881B-597D56F5B15D}"/>
          </ac:spMkLst>
        </pc:spChg>
        <pc:spChg chg="ad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23" creationId="{1199E1B1-A8C0-4FE8-A5A8-1CB41D69F857}"/>
          </ac:spMkLst>
        </pc:spChg>
        <pc:spChg chg="ad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25" creationId="{84A8DE83-DE75-4B41-9DB4-A7EC0B0DEC0B}"/>
          </ac:spMkLst>
        </pc:spChg>
        <pc:spChg chg="ad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27" creationId="{A7009A0A-BEF5-4EAC-AF15-E4F9F002E239}"/>
          </ac:spMkLst>
        </pc:spChg>
        <pc:picChg chg="mod">
          <ac:chgData name="Hannah Schult" userId="ab4b42546e209162" providerId="Windows Live" clId="Web-{00B34454-F96C-4AFA-9CC9-A25EA3166B11}" dt="2024-07-12T10:40:38.094" v="21"/>
          <ac:picMkLst>
            <pc:docMk/>
            <pc:sldMk cId="892624594" sldId="259"/>
            <ac:picMk id="4" creationId="{C2230266-00A9-2FA0-9533-356267E170BC}"/>
          </ac:picMkLst>
        </pc:picChg>
      </pc:sldChg>
      <pc:sldChg chg="modSp ord">
        <pc:chgData name="Hannah Schult" userId="ab4b42546e209162" providerId="Windows Live" clId="Web-{00B34454-F96C-4AFA-9CC9-A25EA3166B11}" dt="2024-07-12T11:25:52.240" v="854" actId="1076"/>
        <pc:sldMkLst>
          <pc:docMk/>
          <pc:sldMk cId="3360687899" sldId="261"/>
        </pc:sldMkLst>
        <pc:graphicFrameChg chg="mod">
          <ac:chgData name="Hannah Schult" userId="ab4b42546e209162" providerId="Windows Live" clId="Web-{00B34454-F96C-4AFA-9CC9-A25EA3166B11}" dt="2024-07-12T11:25:52.240" v="854" actId="1076"/>
          <ac:graphicFrameMkLst>
            <pc:docMk/>
            <pc:sldMk cId="3360687899" sldId="261"/>
            <ac:graphicFrameMk id="5" creationId="{21784BA9-A331-655B-C926-733E9DE67E38}"/>
          </ac:graphicFrameMkLst>
        </pc:graphicFrameChg>
      </pc:sldChg>
      <pc:sldChg chg="modSp">
        <pc:chgData name="Hannah Schult" userId="ab4b42546e209162" providerId="Windows Live" clId="Web-{00B34454-F96C-4AFA-9CC9-A25EA3166B11}" dt="2024-07-12T13:00:22.596" v="862" actId="20577"/>
        <pc:sldMkLst>
          <pc:docMk/>
          <pc:sldMk cId="703318934" sldId="265"/>
        </pc:sldMkLst>
        <pc:spChg chg="mod">
          <ac:chgData name="Hannah Schult" userId="ab4b42546e209162" providerId="Windows Live" clId="Web-{00B34454-F96C-4AFA-9CC9-A25EA3166B11}" dt="2024-07-12T13:00:22.596" v="862" actId="20577"/>
          <ac:spMkLst>
            <pc:docMk/>
            <pc:sldMk cId="703318934" sldId="265"/>
            <ac:spMk id="3" creationId="{4DF265E1-FEE2-967C-DCB2-4469A65CF81F}"/>
          </ac:spMkLst>
        </pc:spChg>
      </pc:sldChg>
      <pc:sldChg chg="addSp delSp modSp add ord replId">
        <pc:chgData name="Hannah Schult" userId="ab4b42546e209162" providerId="Windows Live" clId="Web-{00B34454-F96C-4AFA-9CC9-A25EA3166B11}" dt="2024-07-12T10:36:15.445" v="11"/>
        <pc:sldMkLst>
          <pc:docMk/>
          <pc:sldMk cId="820232105" sldId="268"/>
        </pc:sldMkLst>
        <pc:spChg chg="mo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" creationId="{008679A6-E478-5AF4-BA55-1D2BD55CD4C8}"/>
          </ac:spMkLst>
        </pc:spChg>
        <pc:spChg chg="del mod">
          <ac:chgData name="Hannah Schult" userId="ab4b42546e209162" providerId="Windows Live" clId="Web-{00B34454-F96C-4AFA-9CC9-A25EA3166B11}" dt="2024-07-12T10:35:52.351" v="9"/>
          <ac:spMkLst>
            <pc:docMk/>
            <pc:sldMk cId="820232105" sldId="268"/>
            <ac:spMk id="3" creationId="{71CFE234-827E-E47F-0C28-CA358BF28C27}"/>
          </ac:spMkLst>
        </pc:spChg>
        <pc:spChg chg="del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8" creationId="{907EF6B7-1338-4443-8C46-6A318D952DFD}"/>
          </ac:spMkLst>
        </pc:spChg>
        <pc:spChg chg="del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10" creationId="{DAAE4CDD-124C-4DCF-9584-B6033B545DD5}"/>
          </ac:spMkLst>
        </pc:spChg>
        <pc:spChg chg="del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12" creationId="{081E4A58-353D-44AE-B2FC-2A74E2E400F7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17" creationId="{577D6B2E-37A3-429E-A37C-F30ED6487282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19" creationId="{5CEAD642-85CF-4750-8432-7C80C901F001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1" creationId="{FA33EEAE-15D5-4119-8C1E-89D943F911EF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3" creationId="{730D8B3B-9B80-4025-B934-26DC7D7CD231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5" creationId="{1064D5D5-227B-4F66-9AEA-46F570E793BD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7" creationId="{646B67A4-D328-4747-A82B-65E84FA46368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9" creationId="{B5A1B09C-1565-46F8-B70F-621C5EB48A09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31" creationId="{8C516CC8-80AC-446C-A56E-9F54B7210402}"/>
          </ac:spMkLst>
        </pc:spChg>
      </pc:sldChg>
      <pc:sldChg chg="modSp add ord replId">
        <pc:chgData name="Hannah Schult" userId="ab4b42546e209162" providerId="Windows Live" clId="Web-{00B34454-F96C-4AFA-9CC9-A25EA3166B11}" dt="2024-07-12T10:40:54.282" v="23" actId="20577"/>
        <pc:sldMkLst>
          <pc:docMk/>
          <pc:sldMk cId="2393420603" sldId="269"/>
        </pc:sldMkLst>
        <pc:spChg chg="mod">
          <ac:chgData name="Hannah Schult" userId="ab4b42546e209162" providerId="Windows Live" clId="Web-{00B34454-F96C-4AFA-9CC9-A25EA3166B11}" dt="2024-07-12T10:40:54.282" v="23" actId="20577"/>
          <ac:spMkLst>
            <pc:docMk/>
            <pc:sldMk cId="2393420603" sldId="269"/>
            <ac:spMk id="2" creationId="{008679A6-E478-5AF4-BA55-1D2BD55CD4C8}"/>
          </ac:spMkLst>
        </pc:spChg>
      </pc:sldChg>
      <pc:sldChg chg="add del replId">
        <pc:chgData name="Hannah Schult" userId="ab4b42546e209162" providerId="Windows Live" clId="Web-{00B34454-F96C-4AFA-9CC9-A25EA3166B11}" dt="2024-07-12T10:40:42.610" v="22"/>
        <pc:sldMkLst>
          <pc:docMk/>
          <pc:sldMk cId="2732119642" sldId="270"/>
        </pc:sldMkLst>
      </pc:sldChg>
      <pc:sldChg chg="addSp delSp modSp add del replId">
        <pc:chgData name="Hannah Schult" userId="ab4b42546e209162" providerId="Windows Live" clId="Web-{00B34454-F96C-4AFA-9CC9-A25EA3166B11}" dt="2024-07-12T11:27:23.602" v="856" actId="20577"/>
        <pc:sldMkLst>
          <pc:docMk/>
          <pc:sldMk cId="2882590554" sldId="270"/>
        </pc:sldMkLst>
        <pc:spChg chg="mod">
          <ac:chgData name="Hannah Schult" userId="ab4b42546e209162" providerId="Windows Live" clId="Web-{00B34454-F96C-4AFA-9CC9-A25EA3166B11}" dt="2024-07-12T11:10:00.820" v="569" actId="20577"/>
          <ac:spMkLst>
            <pc:docMk/>
            <pc:sldMk cId="2882590554" sldId="270"/>
            <ac:spMk id="2" creationId="{9896D376-5589-017F-3F63-619DD1D4B014}"/>
          </ac:spMkLst>
        </pc:spChg>
        <pc:spChg chg="add del mod">
          <ac:chgData name="Hannah Schult" userId="ab4b42546e209162" providerId="Windows Live" clId="Web-{00B34454-F96C-4AFA-9CC9-A25EA3166B11}" dt="2024-07-12T10:42:18.988" v="32"/>
          <ac:spMkLst>
            <pc:docMk/>
            <pc:sldMk cId="2882590554" sldId="270"/>
            <ac:spMk id="6" creationId="{BB010A64-BD8D-E284-7321-9B08D7AC7ADC}"/>
          </ac:spMkLst>
        </pc:spChg>
        <pc:spChg chg="add mod">
          <ac:chgData name="Hannah Schult" userId="ab4b42546e209162" providerId="Windows Live" clId="Web-{00B34454-F96C-4AFA-9CC9-A25EA3166B11}" dt="2024-07-12T10:42:18.988" v="32"/>
          <ac:spMkLst>
            <pc:docMk/>
            <pc:sldMk cId="2882590554" sldId="270"/>
            <ac:spMk id="8" creationId="{7A84F9D1-0000-E81D-39A2-2B577D42CB8E}"/>
          </ac:spMkLst>
        </pc:spChg>
        <pc:graphicFrameChg chg="add del modGraphic">
          <ac:chgData name="Hannah Schult" userId="ab4b42546e209162" providerId="Windows Live" clId="Web-{00B34454-F96C-4AFA-9CC9-A25EA3166B11}" dt="2024-07-12T10:49:15.079" v="272"/>
          <ac:graphicFrameMkLst>
            <pc:docMk/>
            <pc:sldMk cId="2882590554" sldId="270"/>
            <ac:graphicFrameMk id="9" creationId="{08510C92-2BF2-9C27-E4BC-37E5C361F27F}"/>
          </ac:graphicFrameMkLst>
        </pc:graphicFrameChg>
        <pc:graphicFrameChg chg="add modGraphic">
          <ac:chgData name="Hannah Schult" userId="ab4b42546e209162" providerId="Windows Live" clId="Web-{00B34454-F96C-4AFA-9CC9-A25EA3166B11}" dt="2024-07-12T11:27:23.602" v="856" actId="20577"/>
          <ac:graphicFrameMkLst>
            <pc:docMk/>
            <pc:sldMk cId="2882590554" sldId="270"/>
            <ac:graphicFrameMk id="3794" creationId="{A75CAC1A-1339-D8BA-C924-AE6565D54099}"/>
          </ac:graphicFrameMkLst>
        </pc:graphicFrameChg>
        <pc:picChg chg="del">
          <ac:chgData name="Hannah Schult" userId="ab4b42546e209162" providerId="Windows Live" clId="Web-{00B34454-F96C-4AFA-9CC9-A25EA3166B11}" dt="2024-07-12T10:41:26.533" v="25"/>
          <ac:picMkLst>
            <pc:docMk/>
            <pc:sldMk cId="2882590554" sldId="270"/>
            <ac:picMk id="4" creationId="{C2230266-00A9-2FA0-9533-356267E170BC}"/>
          </ac:picMkLst>
        </pc:picChg>
      </pc:sldChg>
      <pc:sldChg chg="addSp delSp modSp add del replId">
        <pc:chgData name="Hannah Schult" userId="ab4b42546e209162" providerId="Windows Live" clId="Web-{00B34454-F96C-4AFA-9CC9-A25EA3166B11}" dt="2024-07-12T11:08:21.348" v="557"/>
        <pc:sldMkLst>
          <pc:docMk/>
          <pc:sldMk cId="4213562295" sldId="271"/>
        </pc:sldMkLst>
        <pc:spChg chg="add mod">
          <ac:chgData name="Hannah Schult" userId="ab4b42546e209162" providerId="Windows Live" clId="Web-{00B34454-F96C-4AFA-9CC9-A25EA3166B11}" dt="2024-07-12T10:42:14.535" v="31"/>
          <ac:spMkLst>
            <pc:docMk/>
            <pc:sldMk cId="4213562295" sldId="271"/>
            <ac:spMk id="19" creationId="{E07073A2-ACC7-3A62-1FFE-665B3D1CAB73}"/>
          </ac:spMkLst>
        </pc:spChg>
        <pc:graphicFrameChg chg="del">
          <ac:chgData name="Hannah Schult" userId="ab4b42546e209162" providerId="Windows Live" clId="Web-{00B34454-F96C-4AFA-9CC9-A25EA3166B11}" dt="2024-07-12T10:42:14.535" v="31"/>
          <ac:graphicFrameMkLst>
            <pc:docMk/>
            <pc:sldMk cId="4213562295" sldId="271"/>
            <ac:graphicFrameMk id="5" creationId="{08510C92-2BF2-9C27-E4BC-37E5C361F27F}"/>
          </ac:graphicFrameMkLst>
        </pc:graphicFrameChg>
      </pc:sldChg>
      <pc:sldChg chg="modSp">
        <pc:chgData name="Hannah Schult" userId="ab4b42546e209162" providerId="Windows Live" clId="Web-{00B34454-F96C-4AFA-9CC9-A25EA3166B11}" dt="2024-07-12T11:55:37.987" v="859" actId="1076"/>
        <pc:sldMkLst>
          <pc:docMk/>
          <pc:sldMk cId="3600317683" sldId="272"/>
        </pc:sldMkLst>
        <pc:picChg chg="mod">
          <ac:chgData name="Hannah Schult" userId="ab4b42546e209162" providerId="Windows Live" clId="Web-{00B34454-F96C-4AFA-9CC9-A25EA3166B11}" dt="2024-07-12T11:55:37.987" v="859" actId="1076"/>
          <ac:picMkLst>
            <pc:docMk/>
            <pc:sldMk cId="3600317683" sldId="272"/>
            <ac:picMk id="4" creationId="{761D46EB-1A0A-C917-9105-0DC808502A96}"/>
          </ac:picMkLst>
        </pc:picChg>
      </pc:sldChg>
      <pc:sldChg chg="addSp delSp modSp add replId">
        <pc:chgData name="Hannah Schult" userId="ab4b42546e209162" providerId="Windows Live" clId="Web-{00B34454-F96C-4AFA-9CC9-A25EA3166B11}" dt="2024-07-12T10:56:17.201" v="433" actId="20577"/>
        <pc:sldMkLst>
          <pc:docMk/>
          <pc:sldMk cId="2077551477" sldId="273"/>
        </pc:sldMkLst>
        <pc:spChg chg="add del mod">
          <ac:chgData name="Hannah Schult" userId="ab4b42546e209162" providerId="Windows Live" clId="Web-{00B34454-F96C-4AFA-9CC9-A25EA3166B11}" dt="2024-07-12T10:53:16.664" v="317" actId="20577"/>
          <ac:spMkLst>
            <pc:docMk/>
            <pc:sldMk cId="2077551477" sldId="273"/>
            <ac:spMk id="2" creationId="{9896D376-5589-017F-3F63-619DD1D4B014}"/>
          </ac:spMkLst>
        </pc:spChg>
        <pc:spChg chg="del mod">
          <ac:chgData name="Hannah Schult" userId="ab4b42546e209162" providerId="Windows Live" clId="Web-{00B34454-F96C-4AFA-9CC9-A25EA3166B11}" dt="2024-07-12T10:52:57.539" v="293"/>
          <ac:spMkLst>
            <pc:docMk/>
            <pc:sldMk cId="2077551477" sldId="273"/>
            <ac:spMk id="5" creationId="{EE85548E-ED4B-23B9-3991-A300006685B8}"/>
          </ac:spMkLst>
        </pc:spChg>
        <pc:spChg chg="mod">
          <ac:chgData name="Hannah Schult" userId="ab4b42546e209162" providerId="Windows Live" clId="Web-{00B34454-F96C-4AFA-9CC9-A25EA3166B11}" dt="2024-07-12T10:56:17.201" v="433" actId="20577"/>
          <ac:spMkLst>
            <pc:docMk/>
            <pc:sldMk cId="2077551477" sldId="273"/>
            <ac:spMk id="8" creationId="{7A84F9D1-0000-E81D-39A2-2B577D42CB8E}"/>
          </ac:spMkLst>
        </pc:spChg>
        <pc:spChg chg="add del mod">
          <ac:chgData name="Hannah Schult" userId="ab4b42546e209162" providerId="Windows Live" clId="Web-{00B34454-F96C-4AFA-9CC9-A25EA3166B11}" dt="2024-07-12T10:53:01.789" v="295"/>
          <ac:spMkLst>
            <pc:docMk/>
            <pc:sldMk cId="2077551477" sldId="273"/>
            <ac:spMk id="30" creationId="{468ADAC3-4A8B-093A-A78E-C194A9A3BA44}"/>
          </ac:spMkLst>
        </pc:spChg>
        <pc:graphicFrameChg chg="del">
          <ac:chgData name="Hannah Schult" userId="ab4b42546e209162" providerId="Windows Live" clId="Web-{00B34454-F96C-4AFA-9CC9-A25EA3166B11}" dt="2024-07-12T10:53:19.305" v="318"/>
          <ac:graphicFrameMkLst>
            <pc:docMk/>
            <pc:sldMk cId="2077551477" sldId="273"/>
            <ac:graphicFrameMk id="3794" creationId="{A75CAC1A-1339-D8BA-C924-AE6565D54099}"/>
          </ac:graphicFrameMkLst>
        </pc:graphicFrameChg>
      </pc:sldChg>
      <pc:sldChg chg="addSp delSp modSp new del mod setBg">
        <pc:chgData name="Hannah Schult" userId="ab4b42546e209162" providerId="Windows Live" clId="Web-{00B34454-F96C-4AFA-9CC9-A25EA3166B11}" dt="2024-07-12T10:49:23.470" v="274"/>
        <pc:sldMkLst>
          <pc:docMk/>
          <pc:sldMk cId="3506464606" sldId="273"/>
        </pc:sldMkLst>
        <pc:spChg chg="mod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2" creationId="{CDF4EF49-4BE6-ACC1-9BD5-5CECBE63273A}"/>
          </ac:spMkLst>
        </pc:spChg>
        <pc:spChg chg="del">
          <ac:chgData name="Hannah Schult" userId="ab4b42546e209162" providerId="Windows Live" clId="Web-{00B34454-F96C-4AFA-9CC9-A25EA3166B11}" dt="2024-07-12T10:47:58.123" v="259"/>
          <ac:spMkLst>
            <pc:docMk/>
            <pc:sldMk cId="3506464606" sldId="273"/>
            <ac:spMk id="3" creationId="{ECEDBC90-6B4C-1597-8C5C-77F8B99A533E}"/>
          </ac:spMkLst>
        </pc:spChg>
        <pc:spChg chg="add del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9" creationId="{1B15ED52-F352-441B-82BF-E0EA34836D08}"/>
          </ac:spMkLst>
        </pc:spChg>
        <pc:spChg chg="add del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11" creationId="{3B2E3793-BFE6-45A2-9B7B-E18844431C99}"/>
          </ac:spMkLst>
        </pc:spChg>
        <pc:spChg chg="add del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13" creationId="{BC4C4868-CB8F-4AF9-9CDB-8108F2C19B67}"/>
          </ac:spMkLst>
        </pc:spChg>
        <pc:spChg chg="add del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15" creationId="{375E0459-6403-40CD-989D-56A4407CA12E}"/>
          </ac:spMkLst>
        </pc:spChg>
        <pc:spChg chg="add del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17" creationId="{53E5B1A8-3AC9-4BD1-9BBC-78CA94F2D1BA}"/>
          </ac:spMkLst>
        </pc:spChg>
        <pc:spChg chg="add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22" creationId="{BACC6370-2D7E-4714-9D71-7542949D7D5D}"/>
          </ac:spMkLst>
        </pc:spChg>
        <pc:spChg chg="add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24" creationId="{F68B3F68-107C-434F-AA38-110D5EA91B85}"/>
          </ac:spMkLst>
        </pc:spChg>
        <pc:spChg chg="add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26" creationId="{AAD0DBB9-1A4B-4391-81D4-CB19F9AB918A}"/>
          </ac:spMkLst>
        </pc:spChg>
        <pc:spChg chg="add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28" creationId="{063BBA22-50EA-4C4D-BE05-F1CE4E63AA56}"/>
          </ac:spMkLst>
        </pc:spChg>
        <pc:spChg chg="add del mod">
          <ac:chgData name="Hannah Schult" userId="ab4b42546e209162" providerId="Windows Live" clId="Web-{00B34454-F96C-4AFA-9CC9-A25EA3166B11}" dt="2024-07-12T10:48:48.859" v="270"/>
          <ac:spMkLst>
            <pc:docMk/>
            <pc:sldMk cId="3506464606" sldId="273"/>
            <ac:spMk id="164" creationId="{DCFD3794-E038-7089-17AF-B1D17AB7400C}"/>
          </ac:spMkLst>
        </pc:spChg>
        <pc:graphicFrameChg chg="add del mod ord modGraphic">
          <ac:chgData name="Hannah Schult" userId="ab4b42546e209162" providerId="Windows Live" clId="Web-{00B34454-F96C-4AFA-9CC9-A25EA3166B11}" dt="2024-07-12T10:48:48.859" v="270"/>
          <ac:graphicFrameMkLst>
            <pc:docMk/>
            <pc:sldMk cId="3506464606" sldId="273"/>
            <ac:graphicFrameMk id="4" creationId="{A2A46F61-E180-3F07-BE8B-D8120930F00D}"/>
          </ac:graphicFrameMkLst>
        </pc:graphicFrameChg>
      </pc:sldChg>
      <pc:sldChg chg="addSp delSp modSp add replId">
        <pc:chgData name="Hannah Schult" userId="ab4b42546e209162" providerId="Windows Live" clId="Web-{00B34454-F96C-4AFA-9CC9-A25EA3166B11}" dt="2024-07-12T10:55:40.044" v="403"/>
        <pc:sldMkLst>
          <pc:docMk/>
          <pc:sldMk cId="72274077" sldId="274"/>
        </pc:sldMkLst>
        <pc:spChg chg="mod ord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2" creationId="{9896D376-5589-017F-3F63-619DD1D4B014}"/>
          </ac:spMkLst>
        </pc:spChg>
        <pc:spChg chg="del mod">
          <ac:chgData name="Hannah Schult" userId="ab4b42546e209162" providerId="Windows Live" clId="Web-{00B34454-F96C-4AFA-9CC9-A25EA3166B11}" dt="2024-07-12T10:55:21.668" v="402"/>
          <ac:spMkLst>
            <pc:docMk/>
            <pc:sldMk cId="72274077" sldId="274"/>
            <ac:spMk id="8" creationId="{7A84F9D1-0000-E81D-39A2-2B577D42CB8E}"/>
          </ac:spMkLst>
        </pc:spChg>
        <pc:spChg chg="del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21" creationId="{A8384FB5-9ADC-4DDC-881B-597D56F5B15D}"/>
          </ac:spMkLst>
        </pc:spChg>
        <pc:spChg chg="del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23" creationId="{1199E1B1-A8C0-4FE8-A5A8-1CB41D69F857}"/>
          </ac:spMkLst>
        </pc:spChg>
        <pc:spChg chg="del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25" creationId="{84A8DE83-DE75-4B41-9DB4-A7EC0B0DEC0B}"/>
          </ac:spMkLst>
        </pc:spChg>
        <pc:spChg chg="del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27" creationId="{A7009A0A-BEF5-4EAC-AF15-E4F9F002E239}"/>
          </ac:spMkLst>
        </pc:spChg>
        <pc:spChg chg="add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32" creationId="{37C89E4B-3C9F-44B9-8B86-D9E3D112D8EC}"/>
          </ac:spMkLst>
        </pc:spChg>
        <pc:picChg chg="add mod ord">
          <ac:chgData name="Hannah Schult" userId="ab4b42546e209162" providerId="Windows Live" clId="Web-{00B34454-F96C-4AFA-9CC9-A25EA3166B11}" dt="2024-07-12T10:55:40.044" v="403"/>
          <ac:picMkLst>
            <pc:docMk/>
            <pc:sldMk cId="72274077" sldId="274"/>
            <ac:picMk id="3" creationId="{9A334997-A99B-28EC-9129-63C1D4D5311D}"/>
          </ac:picMkLst>
        </pc:picChg>
        <pc:cxnChg chg="add">
          <ac:chgData name="Hannah Schult" userId="ab4b42546e209162" providerId="Windows Live" clId="Web-{00B34454-F96C-4AFA-9CC9-A25EA3166B11}" dt="2024-07-12T10:55:40.044" v="403"/>
          <ac:cxnSpMkLst>
            <pc:docMk/>
            <pc:sldMk cId="72274077" sldId="274"/>
            <ac:cxnSpMk id="34" creationId="{AA2EAA10-076F-46BD-8F0F-B9A2FB77A85C}"/>
          </ac:cxnSpMkLst>
        </pc:cxnChg>
        <pc:cxnChg chg="add">
          <ac:chgData name="Hannah Schult" userId="ab4b42546e209162" providerId="Windows Live" clId="Web-{00B34454-F96C-4AFA-9CC9-A25EA3166B11}" dt="2024-07-12T10:55:40.044" v="403"/>
          <ac:cxnSpMkLst>
            <pc:docMk/>
            <pc:sldMk cId="72274077" sldId="274"/>
            <ac:cxnSpMk id="36" creationId="{D891E407-403B-4764-86C9-33A56D3BCAA3}"/>
          </ac:cxnSpMkLst>
        </pc:cxnChg>
      </pc:sldChg>
      <pc:sldChg chg="addSp delSp modSp add replId">
        <pc:chgData name="Hannah Schult" userId="ab4b42546e209162" providerId="Windows Live" clId="Web-{00B34454-F96C-4AFA-9CC9-A25EA3166B11}" dt="2024-07-12T11:27:35.321" v="858" actId="20577"/>
        <pc:sldMkLst>
          <pc:docMk/>
          <pc:sldMk cId="4289442103" sldId="275"/>
        </pc:sldMkLst>
        <pc:spChg chg="mod">
          <ac:chgData name="Hannah Schult" userId="ab4b42546e209162" providerId="Windows Live" clId="Web-{00B34454-F96C-4AFA-9CC9-A25EA3166B11}" dt="2024-07-12T11:27:35.321" v="858" actId="20577"/>
          <ac:spMkLst>
            <pc:docMk/>
            <pc:sldMk cId="4289442103" sldId="275"/>
            <ac:spMk id="8" creationId="{7A84F9D1-0000-E81D-39A2-2B577D42CB8E}"/>
          </ac:spMkLst>
        </pc:spChg>
        <pc:graphicFrameChg chg="del">
          <ac:chgData name="Hannah Schult" userId="ab4b42546e209162" providerId="Windows Live" clId="Web-{00B34454-F96C-4AFA-9CC9-A25EA3166B11}" dt="2024-07-12T11:05:56.094" v="458"/>
          <ac:graphicFrameMkLst>
            <pc:docMk/>
            <pc:sldMk cId="4289442103" sldId="275"/>
            <ac:graphicFrameMk id="3794" creationId="{A75CAC1A-1339-D8BA-C924-AE6565D54099}"/>
          </ac:graphicFrameMkLst>
        </pc:graphicFrameChg>
        <pc:picChg chg="add mod">
          <ac:chgData name="Hannah Schult" userId="ab4b42546e209162" providerId="Windows Live" clId="Web-{00B34454-F96C-4AFA-9CC9-A25EA3166B11}" dt="2024-07-12T11:07:36.816" v="537" actId="1076"/>
          <ac:picMkLst>
            <pc:docMk/>
            <pc:sldMk cId="4289442103" sldId="275"/>
            <ac:picMk id="40" creationId="{3207C76A-07F3-8B39-AB05-4DE95D8F80DC}"/>
          </ac:picMkLst>
        </pc:picChg>
        <pc:picChg chg="add mod">
          <ac:chgData name="Hannah Schult" userId="ab4b42546e209162" providerId="Windows Live" clId="Web-{00B34454-F96C-4AFA-9CC9-A25EA3166B11}" dt="2024-07-12T11:06:44.064" v="479" actId="1076"/>
          <ac:picMkLst>
            <pc:docMk/>
            <pc:sldMk cId="4289442103" sldId="275"/>
            <ac:picMk id="42" creationId="{0B3D3479-DEFB-177A-3378-000B7C3E69B5}"/>
          </ac:picMkLst>
        </pc:picChg>
      </pc:sldChg>
      <pc:sldChg chg="addSp delSp modSp add del mod ord replId modClrScheme delDesignElem chgLayout">
        <pc:chgData name="Hannah Schult" userId="ab4b42546e209162" providerId="Windows Live" clId="Web-{00B34454-F96C-4AFA-9CC9-A25EA3166B11}" dt="2024-07-12T11:23:26.595" v="751"/>
        <pc:sldMkLst>
          <pc:docMk/>
          <pc:sldMk cId="333824052" sldId="276"/>
        </pc:sldMkLst>
        <pc:spChg chg="mod ord">
          <ac:chgData name="Hannah Schult" userId="ab4b42546e209162" providerId="Windows Live" clId="Web-{00B34454-F96C-4AFA-9CC9-A25EA3166B11}" dt="2024-07-12T11:20:26.558" v="680" actId="20577"/>
          <ac:spMkLst>
            <pc:docMk/>
            <pc:sldMk cId="333824052" sldId="276"/>
            <ac:spMk id="2" creationId="{9896D376-5589-017F-3F63-619DD1D4B014}"/>
          </ac:spMkLst>
        </pc:spChg>
        <pc:spChg chg="add mod ord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3" creationId="{A6C6A6EB-91F3-B6E3-788E-978DF4028146}"/>
          </ac:spMkLst>
        </pc:spChg>
        <pc:spChg chg="add mod ord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4" creationId="{F2264712-4459-640C-7477-D36C7AF01E95}"/>
          </ac:spMkLst>
        </pc:spChg>
        <pc:spChg chg="add mod ord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5" creationId="{E7C04733-4C8C-7BEA-642D-0BE1428A314E}"/>
          </ac:spMkLst>
        </pc:spChg>
        <pc:spChg chg="mod ord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8" creationId="{7A84F9D1-0000-E81D-39A2-2B577D42CB8E}"/>
          </ac:spMkLst>
        </pc:spChg>
        <pc:spChg chg="del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21" creationId="{A8384FB5-9ADC-4DDC-881B-597D56F5B15D}"/>
          </ac:spMkLst>
        </pc:spChg>
        <pc:spChg chg="del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23" creationId="{1199E1B1-A8C0-4FE8-A5A8-1CB41D69F857}"/>
          </ac:spMkLst>
        </pc:spChg>
        <pc:spChg chg="del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25" creationId="{84A8DE83-DE75-4B41-9DB4-A7EC0B0DEC0B}"/>
          </ac:spMkLst>
        </pc:spChg>
        <pc:spChg chg="del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27" creationId="{A7009A0A-BEF5-4EAC-AF15-E4F9F002E239}"/>
          </ac:spMkLst>
        </pc:spChg>
      </pc:sldChg>
      <pc:sldChg chg="addSp delSp modSp add del replId">
        <pc:chgData name="Hannah Schult" userId="ab4b42546e209162" providerId="Windows Live" clId="Web-{00B34454-F96C-4AFA-9CC9-A25EA3166B11}" dt="2024-07-12T11:07:49.925" v="556"/>
        <pc:sldMkLst>
          <pc:docMk/>
          <pc:sldMk cId="437939065" sldId="276"/>
        </pc:sldMkLst>
        <pc:spChg chg="mod">
          <ac:chgData name="Hannah Schult" userId="ab4b42546e209162" providerId="Windows Live" clId="Web-{00B34454-F96C-4AFA-9CC9-A25EA3166B11}" dt="2024-07-12T11:05:40.484" v="456" actId="20577"/>
          <ac:spMkLst>
            <pc:docMk/>
            <pc:sldMk cId="437939065" sldId="276"/>
            <ac:spMk id="2" creationId="{9896D376-5589-017F-3F63-619DD1D4B014}"/>
          </ac:spMkLst>
        </pc:spChg>
        <pc:spChg chg="del">
          <ac:chgData name="Hannah Schult" userId="ab4b42546e209162" providerId="Windows Live" clId="Web-{00B34454-F96C-4AFA-9CC9-A25EA3166B11}" dt="2024-07-12T11:00:48.944" v="438"/>
          <ac:spMkLst>
            <pc:docMk/>
            <pc:sldMk cId="437939065" sldId="276"/>
            <ac:spMk id="8" creationId="{7A84F9D1-0000-E81D-39A2-2B577D42CB8E}"/>
          </ac:spMkLst>
        </pc:spChg>
        <pc:graphicFrameChg chg="del ord">
          <ac:chgData name="Hannah Schult" userId="ab4b42546e209162" providerId="Windows Live" clId="Web-{00B34454-F96C-4AFA-9CC9-A25EA3166B11}" dt="2024-07-12T11:05:31.046" v="447"/>
          <ac:graphicFrameMkLst>
            <pc:docMk/>
            <pc:sldMk cId="437939065" sldId="276"/>
            <ac:graphicFrameMk id="3794" creationId="{A75CAC1A-1339-D8BA-C924-AE6565D54099}"/>
          </ac:graphicFrameMkLst>
        </pc:graphicFrameChg>
        <pc:picChg chg="add mod ord">
          <ac:chgData name="Hannah Schult" userId="ab4b42546e209162" providerId="Windows Live" clId="Web-{00B34454-F96C-4AFA-9CC9-A25EA3166B11}" dt="2024-07-12T11:01:59.790" v="446" actId="1076"/>
          <ac:picMkLst>
            <pc:docMk/>
            <pc:sldMk cId="437939065" sldId="276"/>
            <ac:picMk id="29" creationId="{C757B41C-2BB1-DF8D-CEFA-3A91F279132E}"/>
          </ac:picMkLst>
        </pc:picChg>
        <pc:picChg chg="add mod">
          <ac:chgData name="Hannah Schult" userId="ab4b42546e209162" providerId="Windows Live" clId="Web-{00B34454-F96C-4AFA-9CC9-A25EA3166B11}" dt="2024-07-12T11:05:48.422" v="457"/>
          <ac:picMkLst>
            <pc:docMk/>
            <pc:sldMk cId="437939065" sldId="276"/>
            <ac:picMk id="60" creationId="{A49F1288-F901-97DB-16D5-6B4A76FF88EB}"/>
          </ac:picMkLst>
        </pc:picChg>
      </pc:sldChg>
      <pc:sldChg chg="addSp delSp modSp add del mod replId modClrScheme delDesignElem chgLayout">
        <pc:chgData name="Hannah Schult" userId="ab4b42546e209162" providerId="Windows Live" clId="Web-{00B34454-F96C-4AFA-9CC9-A25EA3166B11}" dt="2024-07-12T11:23:24.329" v="750"/>
        <pc:sldMkLst>
          <pc:docMk/>
          <pc:sldMk cId="2020959297" sldId="277"/>
        </pc:sldMkLst>
        <pc:spChg chg="mod ord">
          <ac:chgData name="Hannah Schult" userId="ab4b42546e209162" providerId="Windows Live" clId="Web-{00B34454-F96C-4AFA-9CC9-A25EA3166B11}" dt="2024-07-12T11:21:14.356" v="684"/>
          <ac:spMkLst>
            <pc:docMk/>
            <pc:sldMk cId="2020959297" sldId="277"/>
            <ac:spMk id="2" creationId="{9896D376-5589-017F-3F63-619DD1D4B014}"/>
          </ac:spMkLst>
        </pc:spChg>
        <pc:spChg chg="add mod ord">
          <ac:chgData name="Hannah Schult" userId="ab4b42546e209162" providerId="Windows Live" clId="Web-{00B34454-F96C-4AFA-9CC9-A25EA3166B11}" dt="2024-07-12T11:21:46.764" v="701" actId="20577"/>
          <ac:spMkLst>
            <pc:docMk/>
            <pc:sldMk cId="2020959297" sldId="277"/>
            <ac:spMk id="3" creationId="{5BDC53E2-584F-6AA9-79DC-16668D972DA9}"/>
          </ac:spMkLst>
        </pc:spChg>
        <pc:spChg chg="add mod ord">
          <ac:chgData name="Hannah Schult" userId="ab4b42546e209162" providerId="Windows Live" clId="Web-{00B34454-F96C-4AFA-9CC9-A25EA3166B11}" dt="2024-07-12T11:21:58.826" v="711" actId="20577"/>
          <ac:spMkLst>
            <pc:docMk/>
            <pc:sldMk cId="2020959297" sldId="277"/>
            <ac:spMk id="4" creationId="{EE04BC69-5721-93D2-428D-46BCAA2DA538}"/>
          </ac:spMkLst>
        </pc:spChg>
        <pc:spChg chg="add mod ord">
          <ac:chgData name="Hannah Schult" userId="ab4b42546e209162" providerId="Windows Live" clId="Web-{00B34454-F96C-4AFA-9CC9-A25EA3166B11}" dt="2024-07-12T11:21:52.514" v="707" actId="20577"/>
          <ac:spMkLst>
            <pc:docMk/>
            <pc:sldMk cId="2020959297" sldId="277"/>
            <ac:spMk id="5" creationId="{C782C933-4B10-AF1B-2408-B2263879D3B7}"/>
          </ac:spMkLst>
        </pc:spChg>
        <pc:spChg chg="add mod ord">
          <ac:chgData name="Hannah Schult" userId="ab4b42546e209162" providerId="Windows Live" clId="Web-{00B34454-F96C-4AFA-9CC9-A25EA3166B11}" dt="2024-07-12T11:21:55.514" v="709" actId="20577"/>
          <ac:spMkLst>
            <pc:docMk/>
            <pc:sldMk cId="2020959297" sldId="277"/>
            <ac:spMk id="6" creationId="{4D8B5102-0A91-6D29-0153-EEE6E0781EAF}"/>
          </ac:spMkLst>
        </pc:spChg>
        <pc:spChg chg="del mod">
          <ac:chgData name="Hannah Schult" userId="ab4b42546e209162" providerId="Windows Live" clId="Web-{00B34454-F96C-4AFA-9CC9-A25EA3166B11}" dt="2024-07-12T11:21:03.684" v="683"/>
          <ac:spMkLst>
            <pc:docMk/>
            <pc:sldMk cId="2020959297" sldId="277"/>
            <ac:spMk id="8" creationId="{7A84F9D1-0000-E81D-39A2-2B577D42CB8E}"/>
          </ac:spMkLst>
        </pc:spChg>
        <pc:spChg chg="del">
          <ac:chgData name="Hannah Schult" userId="ab4b42546e209162" providerId="Windows Live" clId="Web-{00B34454-F96C-4AFA-9CC9-A25EA3166B11}" dt="2024-07-12T11:21:14.356" v="684"/>
          <ac:spMkLst>
            <pc:docMk/>
            <pc:sldMk cId="2020959297" sldId="277"/>
            <ac:spMk id="21" creationId="{A8384FB5-9ADC-4DDC-881B-597D56F5B15D}"/>
          </ac:spMkLst>
        </pc:spChg>
        <pc:spChg chg="del">
          <ac:chgData name="Hannah Schult" userId="ab4b42546e209162" providerId="Windows Live" clId="Web-{00B34454-F96C-4AFA-9CC9-A25EA3166B11}" dt="2024-07-12T11:21:14.356" v="684"/>
          <ac:spMkLst>
            <pc:docMk/>
            <pc:sldMk cId="2020959297" sldId="277"/>
            <ac:spMk id="23" creationId="{1199E1B1-A8C0-4FE8-A5A8-1CB41D69F857}"/>
          </ac:spMkLst>
        </pc:spChg>
        <pc:spChg chg="del">
          <ac:chgData name="Hannah Schult" userId="ab4b42546e209162" providerId="Windows Live" clId="Web-{00B34454-F96C-4AFA-9CC9-A25EA3166B11}" dt="2024-07-12T11:21:14.356" v="684"/>
          <ac:spMkLst>
            <pc:docMk/>
            <pc:sldMk cId="2020959297" sldId="277"/>
            <ac:spMk id="25" creationId="{84A8DE83-DE75-4B41-9DB4-A7EC0B0DEC0B}"/>
          </ac:spMkLst>
        </pc:spChg>
        <pc:spChg chg="del">
          <ac:chgData name="Hannah Schult" userId="ab4b42546e209162" providerId="Windows Live" clId="Web-{00B34454-F96C-4AFA-9CC9-A25EA3166B11}" dt="2024-07-12T11:21:14.356" v="684"/>
          <ac:spMkLst>
            <pc:docMk/>
            <pc:sldMk cId="2020959297" sldId="277"/>
            <ac:spMk id="27" creationId="{A7009A0A-BEF5-4EAC-AF15-E4F9F002E239}"/>
          </ac:spMkLst>
        </pc:spChg>
      </pc:sldChg>
      <pc:sldChg chg="add del replId">
        <pc:chgData name="Hannah Schult" userId="ab4b42546e209162" providerId="Windows Live" clId="Web-{00B34454-F96C-4AFA-9CC9-A25EA3166B11}" dt="2024-07-12T11:00:35.881" v="437"/>
        <pc:sldMkLst>
          <pc:docMk/>
          <pc:sldMk cId="3975783471" sldId="277"/>
        </pc:sldMkLst>
      </pc:sldChg>
      <pc:sldChg chg="addSp delSp modSp add ord replId">
        <pc:chgData name="Hannah Schult" userId="ab4b42546e209162" providerId="Windows Live" clId="Web-{00B34454-F96C-4AFA-9CC9-A25EA3166B11}" dt="2024-07-12T11:25:18.317" v="852" actId="20577"/>
        <pc:sldMkLst>
          <pc:docMk/>
          <pc:sldMk cId="1046468795" sldId="278"/>
        </pc:sldMkLst>
        <pc:spChg chg="mod">
          <ac:chgData name="Hannah Schult" userId="ab4b42546e209162" providerId="Windows Live" clId="Web-{00B34454-F96C-4AFA-9CC9-A25EA3166B11}" dt="2024-07-12T11:23:22.954" v="749" actId="20577"/>
          <ac:spMkLst>
            <pc:docMk/>
            <pc:sldMk cId="1046468795" sldId="278"/>
            <ac:spMk id="2" creationId="{9896D376-5589-017F-3F63-619DD1D4B014}"/>
          </ac:spMkLst>
        </pc:spChg>
        <pc:spChg chg="add del">
          <ac:chgData name="Hannah Schult" userId="ab4b42546e209162" providerId="Windows Live" clId="Web-{00B34454-F96C-4AFA-9CC9-A25EA3166B11}" dt="2024-07-12T11:22:30.906" v="720"/>
          <ac:spMkLst>
            <pc:docMk/>
            <pc:sldMk cId="1046468795" sldId="278"/>
            <ac:spMk id="4" creationId="{C343D5DB-F207-17A8-596D-B08122A1589D}"/>
          </ac:spMkLst>
        </pc:spChg>
        <pc:spChg chg="add mod">
          <ac:chgData name="Hannah Schult" userId="ab4b42546e209162" providerId="Windows Live" clId="Web-{00B34454-F96C-4AFA-9CC9-A25EA3166B11}" dt="2024-07-12T11:23:13.063" v="730" actId="20577"/>
          <ac:spMkLst>
            <pc:docMk/>
            <pc:sldMk cId="1046468795" sldId="278"/>
            <ac:spMk id="6" creationId="{8CE17BA3-1FC4-D2FA-E022-18434F623810}"/>
          </ac:spMkLst>
        </pc:spChg>
        <pc:spChg chg="del mod">
          <ac:chgData name="Hannah Schult" userId="ab4b42546e209162" providerId="Windows Live" clId="Web-{00B34454-F96C-4AFA-9CC9-A25EA3166B11}" dt="2024-07-12T11:22:52.031" v="724"/>
          <ac:spMkLst>
            <pc:docMk/>
            <pc:sldMk cId="1046468795" sldId="278"/>
            <ac:spMk id="8" creationId="{7A84F9D1-0000-E81D-39A2-2B577D42CB8E}"/>
          </ac:spMkLst>
        </pc:spChg>
        <pc:spChg chg="add mod">
          <ac:chgData name="Hannah Schult" userId="ab4b42546e209162" providerId="Windows Live" clId="Web-{00B34454-F96C-4AFA-9CC9-A25EA3166B11}" dt="2024-07-12T11:25:18.317" v="852" actId="20577"/>
          <ac:spMkLst>
            <pc:docMk/>
            <pc:sldMk cId="1046468795" sldId="278"/>
            <ac:spMk id="9" creationId="{24A173ED-5AED-E78D-88DE-58330BEAD00D}"/>
          </ac:spMkLst>
        </pc:spChg>
        <pc:spChg chg="add del mod">
          <ac:chgData name="Hannah Schult" userId="ab4b42546e209162" providerId="Windows Live" clId="Web-{00B34454-F96C-4AFA-9CC9-A25EA3166B11}" dt="2024-07-12T11:23:08.454" v="729" actId="20577"/>
          <ac:spMkLst>
            <pc:docMk/>
            <pc:sldMk cId="1046468795" sldId="278"/>
            <ac:spMk id="11" creationId="{FC090967-5A78-497B-5C60-F2FEC9535B2B}"/>
          </ac:spMkLst>
        </pc:spChg>
        <pc:spChg chg="add mod">
          <ac:chgData name="Hannah Schult" userId="ab4b42546e209162" providerId="Windows Live" clId="Web-{00B34454-F96C-4AFA-9CC9-A25EA3166B11}" dt="2024-07-12T11:23:58.033" v="805" actId="20577"/>
          <ac:spMkLst>
            <pc:docMk/>
            <pc:sldMk cId="1046468795" sldId="278"/>
            <ac:spMk id="13" creationId="{E4434F46-FDD4-928A-B74A-03E9F93EA692}"/>
          </ac:spMkLst>
        </pc:spChg>
      </pc:sldChg>
    </pc:docChg>
  </pc:docChgLst>
  <pc:docChgLst>
    <pc:chgData name="Anh Vu" userId="da6465b7de3998b8" providerId="LiveId" clId="{7BED7226-A873-446A-A6D4-124BAEAFC0F7}"/>
    <pc:docChg chg="undo custSel addSld delSld modSld sldOrd">
      <pc:chgData name="Anh Vu" userId="da6465b7de3998b8" providerId="LiveId" clId="{7BED7226-A873-446A-A6D4-124BAEAFC0F7}" dt="2024-07-12T17:33:59.195" v="1313" actId="1076"/>
      <pc:docMkLst>
        <pc:docMk/>
      </pc:docMkLst>
      <pc:sldChg chg="addSp delSp modSp mod setBg delDesignElem">
        <pc:chgData name="Anh Vu" userId="da6465b7de3998b8" providerId="LiveId" clId="{7BED7226-A873-446A-A6D4-124BAEAFC0F7}" dt="2024-07-10T17:30:03.529" v="732"/>
        <pc:sldMkLst>
          <pc:docMk/>
          <pc:sldMk cId="1228771198" sldId="256"/>
        </pc:sldMkLst>
        <pc:spChg chg="mod">
          <ac:chgData name="Anh Vu" userId="da6465b7de3998b8" providerId="LiveId" clId="{7BED7226-A873-446A-A6D4-124BAEAFC0F7}" dt="2024-07-10T17:28:05.052" v="713" actId="26606"/>
          <ac:spMkLst>
            <pc:docMk/>
            <pc:sldMk cId="1228771198" sldId="256"/>
            <ac:spMk id="2" creationId="{4D2E3117-D21C-6F76-E917-3BE1B8E69E6C}"/>
          </ac:spMkLst>
        </pc:spChg>
        <pc:spChg chg="mod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3" creationId="{9C48D7F7-3A6E-6AF3-0A01-66D5D6465D24}"/>
          </ac:spMkLst>
        </pc:spChg>
        <pc:spChg chg="add del">
          <ac:chgData name="Anh Vu" userId="da6465b7de3998b8" providerId="LiveId" clId="{7BED7226-A873-446A-A6D4-124BAEAFC0F7}" dt="2024-07-10T17:28:05.052" v="713" actId="26606"/>
          <ac:spMkLst>
            <pc:docMk/>
            <pc:sldMk cId="1228771198" sldId="256"/>
            <ac:spMk id="5" creationId="{70068059-9097-4F05-BA38-CDD7DBF77372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8" creationId="{8C790BE2-4E4F-4AAF-81A2-4A6F4885EBE6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10" creationId="{D28B54C3-B57B-472A-B96E-1FCB67093DC2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12" creationId="{7DB3C429-F8DA-49B9-AF84-21996FCF78B5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14" creationId="{E12088DD-B1AD-40E0-8B86-1D87A2CCD9BE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16" creationId="{C4C9F2B0-1044-46EB-8AEB-C3BFFDE6C2CC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18" creationId="{0C395952-4E26-45A2-8756-2ADFD6E53C6E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20" creationId="{4734BADF-9461-4621-B112-2D7BABEA7DD0}"/>
          </ac:spMkLst>
        </pc:spChg>
      </pc:sldChg>
      <pc:sldChg chg="addSp delSp modSp mod setBg delDesignElem">
        <pc:chgData name="Anh Vu" userId="da6465b7de3998b8" providerId="LiveId" clId="{7BED7226-A873-446A-A6D4-124BAEAFC0F7}" dt="2024-07-12T12:58:39.397" v="1152" actId="20577"/>
        <pc:sldMkLst>
          <pc:docMk/>
          <pc:sldMk cId="3200980518" sldId="257"/>
        </pc:sldMkLst>
        <pc:spChg chg="mod">
          <ac:chgData name="Anh Vu" userId="da6465b7de3998b8" providerId="LiveId" clId="{7BED7226-A873-446A-A6D4-124BAEAFC0F7}" dt="2024-07-12T11:17:02.635" v="1101" actId="26606"/>
          <ac:spMkLst>
            <pc:docMk/>
            <pc:sldMk cId="3200980518" sldId="257"/>
            <ac:spMk id="2" creationId="{13A8EDA5-E7C8-09E5-D5ED-23A27702C1FC}"/>
          </ac:spMkLst>
        </pc:spChg>
        <pc:spChg chg="del mod">
          <ac:chgData name="Anh Vu" userId="da6465b7de3998b8" providerId="LiveId" clId="{7BED7226-A873-446A-A6D4-124BAEAFC0F7}" dt="2024-07-12T11:17:02.661" v="1102" actId="26606"/>
          <ac:spMkLst>
            <pc:docMk/>
            <pc:sldMk cId="3200980518" sldId="257"/>
            <ac:spMk id="3" creationId="{0D3A1C7C-7B2D-F487-36CB-C67E84D5153D}"/>
          </ac:spMkLst>
        </pc:spChg>
        <pc:spChg chg="add del">
          <ac:chgData name="Anh Vu" userId="da6465b7de3998b8" providerId="LiveId" clId="{7BED7226-A873-446A-A6D4-124BAEAFC0F7}" dt="2024-07-12T11:17:02.635" v="1101" actId="26606"/>
          <ac:spMkLst>
            <pc:docMk/>
            <pc:sldMk cId="3200980518" sldId="257"/>
            <ac:spMk id="14" creationId="{B95B9BA8-1D69-4796-85F5-B6D0BD52354B}"/>
          </ac:spMkLst>
        </pc:spChg>
        <pc:grpChg chg="add del">
          <ac:chgData name="Anh Vu" userId="da6465b7de3998b8" providerId="LiveId" clId="{7BED7226-A873-446A-A6D4-124BAEAFC0F7}" dt="2024-07-12T11:17:02.635" v="1101" actId="26606"/>
          <ac:grpSpMkLst>
            <pc:docMk/>
            <pc:sldMk cId="3200980518" sldId="257"/>
            <ac:grpSpMk id="16" creationId="{D44E3F87-3D58-4B03-86B2-15A5C5B9C964}"/>
          </ac:grpSpMkLst>
        </pc:grpChg>
        <pc:graphicFrameChg chg="add mod">
          <ac:chgData name="Anh Vu" userId="da6465b7de3998b8" providerId="LiveId" clId="{7BED7226-A873-446A-A6D4-124BAEAFC0F7}" dt="2024-07-12T12:58:39.397" v="1152" actId="20577"/>
          <ac:graphicFrameMkLst>
            <pc:docMk/>
            <pc:sldMk cId="3200980518" sldId="257"/>
            <ac:graphicFrameMk id="11" creationId="{05385B8E-B95E-C702-1CB3-51DF780A192F}"/>
          </ac:graphicFrameMkLst>
        </pc:graphicFrameChg>
        <pc:picChg chg="add mod ord">
          <ac:chgData name="Anh Vu" userId="da6465b7de3998b8" providerId="LiveId" clId="{7BED7226-A873-446A-A6D4-124BAEAFC0F7}" dt="2024-07-12T11:17:02.635" v="1101" actId="26606"/>
          <ac:picMkLst>
            <pc:docMk/>
            <pc:sldMk cId="3200980518" sldId="257"/>
            <ac:picMk id="5" creationId="{E86EC0F5-071E-7C8C-829D-1D69A9BF3A0D}"/>
          </ac:picMkLst>
        </pc:picChg>
        <pc:cxnChg chg="add del">
          <ac:chgData name="Anh Vu" userId="da6465b7de3998b8" providerId="LiveId" clId="{7BED7226-A873-446A-A6D4-124BAEAFC0F7}" dt="2024-07-12T11:17:02.661" v="1102" actId="26606"/>
          <ac:cxnSpMkLst>
            <pc:docMk/>
            <pc:sldMk cId="3200980518" sldId="257"/>
            <ac:cxnSpMk id="9" creationId="{1503BFE4-729B-D9D0-C17B-501E6AF1127A}"/>
          </ac:cxnSpMkLst>
        </pc:cxnChg>
        <pc:cxnChg chg="add">
          <ac:chgData name="Anh Vu" userId="da6465b7de3998b8" providerId="LiveId" clId="{7BED7226-A873-446A-A6D4-124BAEAFC0F7}" dt="2024-07-12T11:17:02.661" v="1102" actId="26606"/>
          <ac:cxnSpMkLst>
            <pc:docMk/>
            <pc:sldMk cId="3200980518" sldId="257"/>
            <ac:cxnSpMk id="24" creationId="{1503BFE4-729B-D9D0-C17B-501E6AF1127A}"/>
          </ac:cxnSpMkLst>
        </pc:cxnChg>
      </pc:sldChg>
      <pc:sldChg chg="addSp delSp modSp mod setBg">
        <pc:chgData name="Anh Vu" userId="da6465b7de3998b8" providerId="LiveId" clId="{7BED7226-A873-446A-A6D4-124BAEAFC0F7}" dt="2024-07-10T17:32:47.567" v="779" actId="26606"/>
        <pc:sldMkLst>
          <pc:docMk/>
          <pc:sldMk cId="3743063062" sldId="258"/>
        </pc:sldMkLst>
        <pc:spChg chg="mod">
          <ac:chgData name="Anh Vu" userId="da6465b7de3998b8" providerId="LiveId" clId="{7BED7226-A873-446A-A6D4-124BAEAFC0F7}" dt="2024-07-10T17:32:47.567" v="779" actId="26606"/>
          <ac:spMkLst>
            <pc:docMk/>
            <pc:sldMk cId="3743063062" sldId="258"/>
            <ac:spMk id="2" creationId="{008679A6-E478-5AF4-BA55-1D2BD55CD4C8}"/>
          </ac:spMkLst>
        </pc:spChg>
        <pc:spChg chg="mod">
          <ac:chgData name="Anh Vu" userId="da6465b7de3998b8" providerId="LiveId" clId="{7BED7226-A873-446A-A6D4-124BAEAFC0F7}" dt="2024-07-10T17:32:47.567" v="779" actId="26606"/>
          <ac:spMkLst>
            <pc:docMk/>
            <pc:sldMk cId="3743063062" sldId="258"/>
            <ac:spMk id="3" creationId="{71CFE234-827E-E47F-0C28-CA358BF28C27}"/>
          </ac:spMkLst>
        </pc:spChg>
        <pc:spChg chg="add">
          <ac:chgData name="Anh Vu" userId="da6465b7de3998b8" providerId="LiveId" clId="{7BED7226-A873-446A-A6D4-124BAEAFC0F7}" dt="2024-07-10T17:32:47.567" v="779" actId="26606"/>
          <ac:spMkLst>
            <pc:docMk/>
            <pc:sldMk cId="3743063062" sldId="258"/>
            <ac:spMk id="8" creationId="{907EF6B7-1338-4443-8C46-6A318D952DFD}"/>
          </ac:spMkLst>
        </pc:spChg>
        <pc:spChg chg="add del">
          <ac:chgData name="Anh Vu" userId="da6465b7de3998b8" providerId="LiveId" clId="{7BED7226-A873-446A-A6D4-124BAEAFC0F7}" dt="2024-07-10T17:31:46.262" v="756" actId="26606"/>
          <ac:spMkLst>
            <pc:docMk/>
            <pc:sldMk cId="3743063062" sldId="258"/>
            <ac:spMk id="9" creationId="{3ECBE1F1-D69B-4AFA-ABD5-8E41720EF6DE}"/>
          </ac:spMkLst>
        </pc:spChg>
        <pc:spChg chg="add">
          <ac:chgData name="Anh Vu" userId="da6465b7de3998b8" providerId="LiveId" clId="{7BED7226-A873-446A-A6D4-124BAEAFC0F7}" dt="2024-07-10T17:32:47.567" v="779" actId="26606"/>
          <ac:spMkLst>
            <pc:docMk/>
            <pc:sldMk cId="3743063062" sldId="258"/>
            <ac:spMk id="10" creationId="{DAAE4CDD-124C-4DCF-9584-B6033B545DD5}"/>
          </ac:spMkLst>
        </pc:spChg>
        <pc:spChg chg="add del">
          <ac:chgData name="Anh Vu" userId="da6465b7de3998b8" providerId="LiveId" clId="{7BED7226-A873-446A-A6D4-124BAEAFC0F7}" dt="2024-07-10T17:31:46.262" v="756" actId="26606"/>
          <ac:spMkLst>
            <pc:docMk/>
            <pc:sldMk cId="3743063062" sldId="258"/>
            <ac:spMk id="11" creationId="{603A6265-E10C-4B85-9C20-E75FCAF9CC63}"/>
          </ac:spMkLst>
        </pc:spChg>
        <pc:spChg chg="add">
          <ac:chgData name="Anh Vu" userId="da6465b7de3998b8" providerId="LiveId" clId="{7BED7226-A873-446A-A6D4-124BAEAFC0F7}" dt="2024-07-10T17:32:47.567" v="779" actId="26606"/>
          <ac:spMkLst>
            <pc:docMk/>
            <pc:sldMk cId="3743063062" sldId="258"/>
            <ac:spMk id="12" creationId="{081E4A58-353D-44AE-B2FC-2A74E2E400F7}"/>
          </ac:spMkLst>
        </pc:spChg>
        <pc:spChg chg="add del">
          <ac:chgData name="Anh Vu" userId="da6465b7de3998b8" providerId="LiveId" clId="{7BED7226-A873-446A-A6D4-124BAEAFC0F7}" dt="2024-07-10T17:31:59.171" v="758" actId="26606"/>
          <ac:spMkLst>
            <pc:docMk/>
            <pc:sldMk cId="3743063062" sldId="258"/>
            <ac:spMk id="13" creationId="{C0763A76-9F1C-4FC5-82B7-DD475DA461B2}"/>
          </ac:spMkLst>
        </pc:spChg>
        <pc:spChg chg="add del">
          <ac:chgData name="Anh Vu" userId="da6465b7de3998b8" providerId="LiveId" clId="{7BED7226-A873-446A-A6D4-124BAEAFC0F7}" dt="2024-07-10T17:31:59.171" v="758" actId="26606"/>
          <ac:spMkLst>
            <pc:docMk/>
            <pc:sldMk cId="3743063062" sldId="258"/>
            <ac:spMk id="14" creationId="{E81BF4F6-F2CF-4984-9D14-D6966D92F99F}"/>
          </ac:spMkLst>
        </pc:spChg>
        <pc:spChg chg="add del">
          <ac:chgData name="Anh Vu" userId="da6465b7de3998b8" providerId="LiveId" clId="{7BED7226-A873-446A-A6D4-124BAEAFC0F7}" dt="2024-07-10T17:32:08.709" v="760" actId="26606"/>
          <ac:spMkLst>
            <pc:docMk/>
            <pc:sldMk cId="3743063062" sldId="258"/>
            <ac:spMk id="18" creationId="{AE3A741D-C19B-960A-5803-1C5887147820}"/>
          </ac:spMkLst>
        </pc:spChg>
        <pc:spChg chg="add del">
          <ac:chgData name="Anh Vu" userId="da6465b7de3998b8" providerId="LiveId" clId="{7BED7226-A873-446A-A6D4-124BAEAFC0F7}" dt="2024-07-10T17:32:08.709" v="760" actId="26606"/>
          <ac:spMkLst>
            <pc:docMk/>
            <pc:sldMk cId="3743063062" sldId="258"/>
            <ac:spMk id="19" creationId="{9C3A50E9-9119-7BC3-083B-2D84CCC78E47}"/>
          </ac:spMkLst>
        </pc:spChg>
        <pc:spChg chg="add del">
          <ac:chgData name="Anh Vu" userId="da6465b7de3998b8" providerId="LiveId" clId="{7BED7226-A873-446A-A6D4-124BAEAFC0F7}" dt="2024-07-10T17:32:08.709" v="760" actId="26606"/>
          <ac:spMkLst>
            <pc:docMk/>
            <pc:sldMk cId="3743063062" sldId="258"/>
            <ac:spMk id="20" creationId="{DC39DE25-0E4E-0AA7-0932-1D78C2372786}"/>
          </ac:spMkLst>
        </pc:spChg>
        <pc:spChg chg="add del">
          <ac:chgData name="Anh Vu" userId="da6465b7de3998b8" providerId="LiveId" clId="{7BED7226-A873-446A-A6D4-124BAEAFC0F7}" dt="2024-07-10T17:32:08.709" v="760" actId="26606"/>
          <ac:spMkLst>
            <pc:docMk/>
            <pc:sldMk cId="3743063062" sldId="258"/>
            <ac:spMk id="21" creationId="{8D6EA299-0840-6DEA-E670-C49AEBC87E89}"/>
          </ac:spMkLst>
        </pc:spChg>
        <pc:picChg chg="add del">
          <ac:chgData name="Anh Vu" userId="da6465b7de3998b8" providerId="LiveId" clId="{7BED7226-A873-446A-A6D4-124BAEAFC0F7}" dt="2024-07-10T17:31:46.262" v="756" actId="26606"/>
          <ac:picMkLst>
            <pc:docMk/>
            <pc:sldMk cId="3743063062" sldId="258"/>
            <ac:picMk id="5" creationId="{4475A022-14F8-02B9-5F0D-C42B62C633D2}"/>
          </ac:picMkLst>
        </pc:picChg>
        <pc:picChg chg="add del">
          <ac:chgData name="Anh Vu" userId="da6465b7de3998b8" providerId="LiveId" clId="{7BED7226-A873-446A-A6D4-124BAEAFC0F7}" dt="2024-07-10T17:31:59.171" v="758" actId="26606"/>
          <ac:picMkLst>
            <pc:docMk/>
            <pc:sldMk cId="3743063062" sldId="258"/>
            <ac:picMk id="15" creationId="{29795F5D-6DF5-1569-2858-310D861D5558}"/>
          </ac:picMkLst>
        </pc:picChg>
        <pc:picChg chg="add del">
          <ac:chgData name="Anh Vu" userId="da6465b7de3998b8" providerId="LiveId" clId="{7BED7226-A873-446A-A6D4-124BAEAFC0F7}" dt="2024-07-10T17:32:08.709" v="760" actId="26606"/>
          <ac:picMkLst>
            <pc:docMk/>
            <pc:sldMk cId="3743063062" sldId="258"/>
            <ac:picMk id="17" creationId="{2559BC77-CC4D-570C-F223-A37276B473B3}"/>
          </ac:picMkLst>
        </pc:picChg>
      </pc:sldChg>
      <pc:sldChg chg="addSp delSp modSp mod setBg delDesignElem">
        <pc:chgData name="Anh Vu" userId="da6465b7de3998b8" providerId="LiveId" clId="{7BED7226-A873-446A-A6D4-124BAEAFC0F7}" dt="2024-07-10T17:30:03.529" v="732"/>
        <pc:sldMkLst>
          <pc:docMk/>
          <pc:sldMk cId="892624594" sldId="259"/>
        </pc:sldMkLst>
        <pc:spChg chg="mod">
          <ac:chgData name="Anh Vu" userId="da6465b7de3998b8" providerId="LiveId" clId="{7BED7226-A873-446A-A6D4-124BAEAFC0F7}" dt="2024-07-10T17:24:25.359" v="684" actId="26606"/>
          <ac:spMkLst>
            <pc:docMk/>
            <pc:sldMk cId="892624594" sldId="259"/>
            <ac:spMk id="2" creationId="{9896D376-5589-017F-3F63-619DD1D4B014}"/>
          </ac:spMkLst>
        </pc:spChg>
        <pc:spChg chg="mod">
          <ac:chgData name="Anh Vu" userId="da6465b7de3998b8" providerId="LiveId" clId="{7BED7226-A873-446A-A6D4-124BAEAFC0F7}" dt="2024-07-10T17:24:25.359" v="684" actId="26606"/>
          <ac:spMkLst>
            <pc:docMk/>
            <pc:sldMk cId="892624594" sldId="259"/>
            <ac:spMk id="5" creationId="{EE85548E-ED4B-23B9-3991-A300006685B8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892624594" sldId="259"/>
            <ac:spMk id="10" creationId="{F0A604E4-7307-451C-93BE-F1F7E1BF3BF8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892624594" sldId="259"/>
            <ac:spMk id="12" creationId="{F7F3A0AA-35E5-4085-942B-737839030604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892624594" sldId="259"/>
            <ac:spMk id="14" creationId="{402F5C38-C747-4173-ABBF-656E39E82130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892624594" sldId="259"/>
            <ac:spMk id="16" creationId="{E37EECFC-A684-4391-AE85-4CDAF5565F61}"/>
          </ac:spMkLst>
        </pc:spChg>
        <pc:picChg chg="mod ord">
          <ac:chgData name="Anh Vu" userId="da6465b7de3998b8" providerId="LiveId" clId="{7BED7226-A873-446A-A6D4-124BAEAFC0F7}" dt="2024-07-10T17:24:25.359" v="684" actId="26606"/>
          <ac:picMkLst>
            <pc:docMk/>
            <pc:sldMk cId="892624594" sldId="259"/>
            <ac:picMk id="4" creationId="{C2230266-00A9-2FA0-9533-356267E170BC}"/>
          </ac:picMkLst>
        </pc:picChg>
      </pc:sldChg>
      <pc:sldChg chg="addSp delSp modSp mod setBg delDesignElem">
        <pc:chgData name="Anh Vu" userId="da6465b7de3998b8" providerId="LiveId" clId="{7BED7226-A873-446A-A6D4-124BAEAFC0F7}" dt="2024-07-12T13:26:01.451" v="1225" actId="26606"/>
        <pc:sldMkLst>
          <pc:docMk/>
          <pc:sldMk cId="3557055226" sldId="260"/>
        </pc:sldMkLst>
        <pc:spChg chg="mod">
          <ac:chgData name="Anh Vu" userId="da6465b7de3998b8" providerId="LiveId" clId="{7BED7226-A873-446A-A6D4-124BAEAFC0F7}" dt="2024-07-12T13:26:01.451" v="1225" actId="26606"/>
          <ac:spMkLst>
            <pc:docMk/>
            <pc:sldMk cId="3557055226" sldId="260"/>
            <ac:spMk id="2" creationId="{35EB898A-3D83-6B3F-ED92-F4EAD6202848}"/>
          </ac:spMkLst>
        </pc:spChg>
        <pc:spChg chg="add mod">
          <ac:chgData name="Anh Vu" userId="da6465b7de3998b8" providerId="LiveId" clId="{7BED7226-A873-446A-A6D4-124BAEAFC0F7}" dt="2024-07-12T13:26:01.451" v="1225" actId="26606"/>
          <ac:spMkLst>
            <pc:docMk/>
            <pc:sldMk cId="3557055226" sldId="260"/>
            <ac:spMk id="3" creationId="{B63163BF-33BF-0301-E286-E69F64E40C00}"/>
          </ac:spMkLst>
        </pc:spChg>
        <pc:spChg chg="add del">
          <ac:chgData name="Anh Vu" userId="da6465b7de3998b8" providerId="LiveId" clId="{7BED7226-A873-446A-A6D4-124BAEAFC0F7}" dt="2024-07-12T13:26:01.451" v="1225" actId="26606"/>
          <ac:spMkLst>
            <pc:docMk/>
            <pc:sldMk cId="3557055226" sldId="260"/>
            <ac:spMk id="10" creationId="{B95B9BA8-1D69-4796-85F5-B6D0BD52354B}"/>
          </ac:spMkLst>
        </pc:spChg>
        <pc:spChg chg="add">
          <ac:chgData name="Anh Vu" userId="da6465b7de3998b8" providerId="LiveId" clId="{7BED7226-A873-446A-A6D4-124BAEAFC0F7}" dt="2024-07-12T13:26:01.451" v="1225" actId="26606"/>
          <ac:spMkLst>
            <pc:docMk/>
            <pc:sldMk cId="3557055226" sldId="260"/>
            <ac:spMk id="15" creationId="{2B97F24A-32CE-4C1C-A50D-3016B394DCFB}"/>
          </ac:spMkLst>
        </pc:spChg>
        <pc:spChg chg="add">
          <ac:chgData name="Anh Vu" userId="da6465b7de3998b8" providerId="LiveId" clId="{7BED7226-A873-446A-A6D4-124BAEAFC0F7}" dt="2024-07-12T13:26:01.451" v="1225" actId="26606"/>
          <ac:spMkLst>
            <pc:docMk/>
            <pc:sldMk cId="3557055226" sldId="260"/>
            <ac:spMk id="17" creationId="{6357EC4F-235E-4222-A36F-C7878ACE37F2}"/>
          </ac:spMkLst>
        </pc:spChg>
        <pc:picChg chg="mod ord">
          <ac:chgData name="Anh Vu" userId="da6465b7de3998b8" providerId="LiveId" clId="{7BED7226-A873-446A-A6D4-124BAEAFC0F7}" dt="2024-07-12T13:26:01.451" v="1225" actId="26606"/>
          <ac:picMkLst>
            <pc:docMk/>
            <pc:sldMk cId="3557055226" sldId="260"/>
            <ac:picMk id="5" creationId="{BD7B08C9-F926-4578-1AA7-B544773ACEB3}"/>
          </ac:picMkLst>
        </pc:picChg>
      </pc:sldChg>
      <pc:sldChg chg="addSp delSp modSp mod setBg delDesignElem">
        <pc:chgData name="Anh Vu" userId="da6465b7de3998b8" providerId="LiveId" clId="{7BED7226-A873-446A-A6D4-124BAEAFC0F7}" dt="2024-07-10T17:30:03.529" v="732"/>
        <pc:sldMkLst>
          <pc:docMk/>
          <pc:sldMk cId="3360687899" sldId="261"/>
        </pc:sldMkLst>
        <pc:spChg chg="mod">
          <ac:chgData name="Anh Vu" userId="da6465b7de3998b8" providerId="LiveId" clId="{7BED7226-A873-446A-A6D4-124BAEAFC0F7}" dt="2024-07-10T17:25:09.585" v="690" actId="26606"/>
          <ac:spMkLst>
            <pc:docMk/>
            <pc:sldMk cId="3360687899" sldId="261"/>
            <ac:spMk id="2" creationId="{E8590244-8CE5-38AF-BE57-8A8D45B1C634}"/>
          </ac:spMkLst>
        </pc:spChg>
        <pc:spChg chg="del">
          <ac:chgData name="Anh Vu" userId="da6465b7de3998b8" providerId="LiveId" clId="{7BED7226-A873-446A-A6D4-124BAEAFC0F7}" dt="2024-07-10T17:24:43.033" v="685" actId="26606"/>
          <ac:spMkLst>
            <pc:docMk/>
            <pc:sldMk cId="3360687899" sldId="261"/>
            <ac:spMk id="3" creationId="{51964011-D583-3961-622C-2E5CCB1D078B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3360687899" sldId="261"/>
            <ac:spMk id="10" creationId="{BACC6370-2D7E-4714-9D71-7542949D7D5D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3360687899" sldId="261"/>
            <ac:spMk id="12" creationId="{F68B3F68-107C-434F-AA38-110D5EA91B85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3360687899" sldId="261"/>
            <ac:spMk id="14" creationId="{AAD0DBB9-1A4B-4391-81D4-CB19F9AB918A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3360687899" sldId="261"/>
            <ac:spMk id="16" creationId="{063BBA22-50EA-4C4D-BE05-F1CE4E63AA56}"/>
          </ac:spMkLst>
        </pc:spChg>
        <pc:graphicFrameChg chg="add mod modGraphic">
          <ac:chgData name="Anh Vu" userId="da6465b7de3998b8" providerId="LiveId" clId="{7BED7226-A873-446A-A6D4-124BAEAFC0F7}" dt="2024-07-10T17:25:09.585" v="690" actId="26606"/>
          <ac:graphicFrameMkLst>
            <pc:docMk/>
            <pc:sldMk cId="3360687899" sldId="261"/>
            <ac:graphicFrameMk id="5" creationId="{21784BA9-A331-655B-C926-733E9DE67E38}"/>
          </ac:graphicFrameMkLst>
        </pc:graphicFrameChg>
      </pc:sldChg>
      <pc:sldChg chg="addSp delSp modSp mod setBg delDesignElem">
        <pc:chgData name="Anh Vu" userId="da6465b7de3998b8" providerId="LiveId" clId="{7BED7226-A873-446A-A6D4-124BAEAFC0F7}" dt="2024-07-12T17:33:59.195" v="1313" actId="1076"/>
        <pc:sldMkLst>
          <pc:docMk/>
          <pc:sldMk cId="1950222244" sldId="262"/>
        </pc:sldMkLst>
        <pc:spChg chg="mod">
          <ac:chgData name="Anh Vu" userId="da6465b7de3998b8" providerId="LiveId" clId="{7BED7226-A873-446A-A6D4-124BAEAFC0F7}" dt="2024-07-10T09:07:05.886" v="431" actId="20577"/>
          <ac:spMkLst>
            <pc:docMk/>
            <pc:sldMk cId="1950222244" sldId="262"/>
            <ac:spMk id="2" creationId="{3186A329-CEFD-96C8-F6E3-D5E2326C7576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9" creationId="{A4E37431-20F0-4DD6-84A9-ED2B644943A2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11" creationId="{0AE98B72-66C6-4AB4-AF0D-BA830DE86393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13" creationId="{407EAFC6-733F-403D-BB4D-05A3A28742F1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15" creationId="{17A36730-4CB0-4F61-AD11-A44C9765833F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17" creationId="{C69C79E1-F916-4929-A4F3-DE763D4BFA57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19" creationId="{767334AB-16BD-4EC7-8C6B-4B5171600933}"/>
          </ac:spMkLst>
        </pc:spChg>
        <pc:picChg chg="add del mod modCrop">
          <ac:chgData name="Anh Vu" userId="da6465b7de3998b8" providerId="LiveId" clId="{7BED7226-A873-446A-A6D4-124BAEAFC0F7}" dt="2024-07-12T17:33:51.077" v="1308" actId="478"/>
          <ac:picMkLst>
            <pc:docMk/>
            <pc:sldMk cId="1950222244" sldId="262"/>
            <ac:picMk id="4" creationId="{4E6BAB5F-8E99-F12F-892B-2DC1434C7BC5}"/>
          </ac:picMkLst>
        </pc:picChg>
        <pc:picChg chg="del mod">
          <ac:chgData name="Anh Vu" userId="da6465b7de3998b8" providerId="LiveId" clId="{7BED7226-A873-446A-A6D4-124BAEAFC0F7}" dt="2024-07-10T09:08:03.426" v="442" actId="478"/>
          <ac:picMkLst>
            <pc:docMk/>
            <pc:sldMk cId="1950222244" sldId="262"/>
            <ac:picMk id="4" creationId="{C718C835-88F8-2814-A34B-0A664B65E0FF}"/>
          </ac:picMkLst>
        </pc:picChg>
        <pc:picChg chg="add del mod">
          <ac:chgData name="Anh Vu" userId="da6465b7de3998b8" providerId="LiveId" clId="{7BED7226-A873-446A-A6D4-124BAEAFC0F7}" dt="2024-07-12T17:27:50.999" v="1295" actId="478"/>
          <ac:picMkLst>
            <pc:docMk/>
            <pc:sldMk cId="1950222244" sldId="262"/>
            <ac:picMk id="5" creationId="{D24C2B14-2A46-A710-5D5C-F95EC27071C1}"/>
          </ac:picMkLst>
        </pc:picChg>
        <pc:picChg chg="add mod">
          <ac:chgData name="Anh Vu" userId="da6465b7de3998b8" providerId="LiveId" clId="{7BED7226-A873-446A-A6D4-124BAEAFC0F7}" dt="2024-07-12T17:33:59.195" v="1313" actId="1076"/>
          <ac:picMkLst>
            <pc:docMk/>
            <pc:sldMk cId="1950222244" sldId="262"/>
            <ac:picMk id="7" creationId="{9EEB1CA8-066C-266F-F0FB-27DCD4B00FC2}"/>
          </ac:picMkLst>
        </pc:picChg>
      </pc:sldChg>
      <pc:sldChg chg="addSp delSp modSp mod setBg delDesignElem modNotesTx">
        <pc:chgData name="Anh Vu" userId="da6465b7de3998b8" providerId="LiveId" clId="{7BED7226-A873-446A-A6D4-124BAEAFC0F7}" dt="2024-07-12T13:30:04.901" v="1273" actId="20577"/>
        <pc:sldMkLst>
          <pc:docMk/>
          <pc:sldMk cId="335195094" sldId="263"/>
        </pc:sldMkLst>
        <pc:spChg chg="mod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2" creationId="{E079BA48-FE23-D674-650F-490A9F04E350}"/>
          </ac:spMkLst>
        </pc:spChg>
        <pc:spChg chg="add del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10" creationId="{A4AC5506-6312-4701-8D3C-40187889A947}"/>
          </ac:spMkLst>
        </pc:spChg>
        <pc:spChg chg="add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15" creationId="{A8384FB5-9ADC-4DDC-881B-597D56F5B15D}"/>
          </ac:spMkLst>
        </pc:spChg>
        <pc:spChg chg="add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17" creationId="{1199E1B1-A8C0-4FE8-A5A8-1CB41D69F857}"/>
          </ac:spMkLst>
        </pc:spChg>
        <pc:spChg chg="add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19" creationId="{84A8DE83-DE75-4B41-9DB4-A7EC0B0DEC0B}"/>
          </ac:spMkLst>
        </pc:spChg>
        <pc:spChg chg="add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21" creationId="{A7009A0A-BEF5-4EAC-AF15-E4F9F002E239}"/>
          </ac:spMkLst>
        </pc:spChg>
        <pc:picChg chg="mod">
          <ac:chgData name="Anh Vu" userId="da6465b7de3998b8" providerId="LiveId" clId="{7BED7226-A873-446A-A6D4-124BAEAFC0F7}" dt="2024-07-12T13:25:41.781" v="1224" actId="26606"/>
          <ac:picMkLst>
            <pc:docMk/>
            <pc:sldMk cId="335195094" sldId="263"/>
            <ac:picMk id="5" creationId="{DA1A40EE-6A40-C413-C0C9-C08E43334479}"/>
          </ac:picMkLst>
        </pc:picChg>
      </pc:sldChg>
      <pc:sldChg chg="addSp delSp modSp mod setBg addAnim setClrOvrMap">
        <pc:chgData name="Anh Vu" userId="da6465b7de3998b8" providerId="LiveId" clId="{7BED7226-A873-446A-A6D4-124BAEAFC0F7}" dt="2024-07-12T17:27:42.822" v="1294" actId="14100"/>
        <pc:sldMkLst>
          <pc:docMk/>
          <pc:sldMk cId="3812157158" sldId="264"/>
        </pc:sldMkLst>
        <pc:spChg chg="mod">
          <ac:chgData name="Anh Vu" userId="da6465b7de3998b8" providerId="LiveId" clId="{7BED7226-A873-446A-A6D4-124BAEAFC0F7}" dt="2024-07-12T10:53:08.954" v="931" actId="26606"/>
          <ac:spMkLst>
            <pc:docMk/>
            <pc:sldMk cId="3812157158" sldId="264"/>
            <ac:spMk id="2" creationId="{9967EA9A-7D73-131D-2924-D8649C110DC4}"/>
          </ac:spMkLst>
        </pc:spChg>
        <pc:spChg chg="del">
          <ac:chgData name="Anh Vu" userId="da6465b7de3998b8" providerId="LiveId" clId="{7BED7226-A873-446A-A6D4-124BAEAFC0F7}" dt="2024-07-10T09:08:34.215" v="447" actId="478"/>
          <ac:spMkLst>
            <pc:docMk/>
            <pc:sldMk cId="3812157158" sldId="264"/>
            <ac:spMk id="3" creationId="{C62650F8-3E5E-FFB1-EC51-090F15B5268A}"/>
          </ac:spMkLst>
        </pc:spChg>
        <pc:spChg chg="add del">
          <ac:chgData name="Anh Vu" userId="da6465b7de3998b8" providerId="LiveId" clId="{7BED7226-A873-446A-A6D4-124BAEAFC0F7}" dt="2024-07-10T09:08:49.248" v="453" actId="26606"/>
          <ac:spMkLst>
            <pc:docMk/>
            <pc:sldMk cId="3812157158" sldId="264"/>
            <ac:spMk id="10" creationId="{A4AC5506-6312-4701-8D3C-40187889A947}"/>
          </ac:spMkLst>
        </pc:spChg>
        <pc:spChg chg="add">
          <ac:chgData name="Anh Vu" userId="da6465b7de3998b8" providerId="LiveId" clId="{7BED7226-A873-446A-A6D4-124BAEAFC0F7}" dt="2024-07-12T10:53:08.954" v="931" actId="26606"/>
          <ac:spMkLst>
            <pc:docMk/>
            <pc:sldMk cId="3812157158" sldId="264"/>
            <ac:spMk id="16" creationId="{7C98A213-5994-475E-B327-DC6EC27FBA8B}"/>
          </ac:spMkLst>
        </pc:spChg>
        <pc:spChg chg="add">
          <ac:chgData name="Anh Vu" userId="da6465b7de3998b8" providerId="LiveId" clId="{7BED7226-A873-446A-A6D4-124BAEAFC0F7}" dt="2024-07-12T10:53:08.954" v="931" actId="26606"/>
          <ac:spMkLst>
            <pc:docMk/>
            <pc:sldMk cId="3812157158" sldId="264"/>
            <ac:spMk id="18" creationId="{4B030A0D-0DAD-4A99-89BB-419527D6A64B}"/>
          </ac:spMkLst>
        </pc:spChg>
        <pc:picChg chg="add del mod">
          <ac:chgData name="Anh Vu" userId="da6465b7de3998b8" providerId="LiveId" clId="{7BED7226-A873-446A-A6D4-124BAEAFC0F7}" dt="2024-07-12T10:49:35.413" v="904" actId="478"/>
          <ac:picMkLst>
            <pc:docMk/>
            <pc:sldMk cId="3812157158" sldId="264"/>
            <ac:picMk id="4" creationId="{7957C454-92E5-0274-A676-6A41802325C8}"/>
          </ac:picMkLst>
        </pc:picChg>
        <pc:picChg chg="add del mod ord modCrop">
          <ac:chgData name="Anh Vu" userId="da6465b7de3998b8" providerId="LiveId" clId="{7BED7226-A873-446A-A6D4-124BAEAFC0F7}" dt="2024-07-12T17:26:44.211" v="1278" actId="478"/>
          <ac:picMkLst>
            <pc:docMk/>
            <pc:sldMk cId="3812157158" sldId="264"/>
            <ac:picMk id="5" creationId="{4DAADE53-3D4B-3943-86AC-5C1B9A716649}"/>
          </ac:picMkLst>
        </pc:picChg>
        <pc:picChg chg="add del mod">
          <ac:chgData name="Anh Vu" userId="da6465b7de3998b8" providerId="LiveId" clId="{7BED7226-A873-446A-A6D4-124BAEAFC0F7}" dt="2024-07-10T17:14:24.142" v="458" actId="478"/>
          <ac:picMkLst>
            <pc:docMk/>
            <pc:sldMk cId="3812157158" sldId="264"/>
            <ac:picMk id="5" creationId="{F3116821-4C02-8501-BAFD-E1CB3DB6474E}"/>
          </ac:picMkLst>
        </pc:picChg>
        <pc:picChg chg="add del mod">
          <ac:chgData name="Anh Vu" userId="da6465b7de3998b8" providerId="LiveId" clId="{7BED7226-A873-446A-A6D4-124BAEAFC0F7}" dt="2024-07-12T10:49:45.471" v="909" actId="478"/>
          <ac:picMkLst>
            <pc:docMk/>
            <pc:sldMk cId="3812157158" sldId="264"/>
            <ac:picMk id="7" creationId="{DD59A937-F7D6-CCC5-4C87-192E5EA617EA}"/>
          </ac:picMkLst>
        </pc:picChg>
        <pc:picChg chg="add del mod">
          <ac:chgData name="Anh Vu" userId="da6465b7de3998b8" providerId="LiveId" clId="{7BED7226-A873-446A-A6D4-124BAEAFC0F7}" dt="2024-07-12T10:51:41.571" v="915" actId="478"/>
          <ac:picMkLst>
            <pc:docMk/>
            <pc:sldMk cId="3812157158" sldId="264"/>
            <ac:picMk id="8" creationId="{004965C7-5494-FF03-38EF-1C18556658BE}"/>
          </ac:picMkLst>
        </pc:picChg>
        <pc:picChg chg="add del mod">
          <ac:chgData name="Anh Vu" userId="da6465b7de3998b8" providerId="LiveId" clId="{7BED7226-A873-446A-A6D4-124BAEAFC0F7}" dt="2024-07-12T17:26:03.140" v="1274" actId="478"/>
          <ac:picMkLst>
            <pc:docMk/>
            <pc:sldMk cId="3812157158" sldId="264"/>
            <ac:picMk id="10" creationId="{44D05941-6BDD-D5EF-7071-F85559CD0BFB}"/>
          </ac:picMkLst>
        </pc:picChg>
        <pc:picChg chg="add del mod modCrop">
          <ac:chgData name="Anh Vu" userId="da6465b7de3998b8" providerId="LiveId" clId="{7BED7226-A873-446A-A6D4-124BAEAFC0F7}" dt="2024-07-12T17:26:42.664" v="1277" actId="478"/>
          <ac:picMkLst>
            <pc:docMk/>
            <pc:sldMk cId="3812157158" sldId="264"/>
            <ac:picMk id="11" creationId="{F5F1E1D7-8946-B684-E4DD-A535CB61A69D}"/>
          </ac:picMkLst>
        </pc:picChg>
        <pc:picChg chg="add mod">
          <ac:chgData name="Anh Vu" userId="da6465b7de3998b8" providerId="LiveId" clId="{7BED7226-A873-446A-A6D4-124BAEAFC0F7}" dt="2024-07-12T17:26:05.986" v="1276" actId="1076"/>
          <ac:picMkLst>
            <pc:docMk/>
            <pc:sldMk cId="3812157158" sldId="264"/>
            <ac:picMk id="13" creationId="{6ACF1005-72B3-8A12-3AC1-D6CBCA1CE881}"/>
          </ac:picMkLst>
        </pc:picChg>
        <pc:picChg chg="add mod modCrop">
          <ac:chgData name="Anh Vu" userId="da6465b7de3998b8" providerId="LiveId" clId="{7BED7226-A873-446A-A6D4-124BAEAFC0F7}" dt="2024-07-12T17:27:42.822" v="1294" actId="14100"/>
          <ac:picMkLst>
            <pc:docMk/>
            <pc:sldMk cId="3812157158" sldId="264"/>
            <ac:picMk id="15" creationId="{CDFA097C-CD17-6EE8-B1EF-B5AB351CA9C9}"/>
          </ac:picMkLst>
        </pc:picChg>
        <pc:picChg chg="add mod modCrop">
          <ac:chgData name="Anh Vu" userId="da6465b7de3998b8" providerId="LiveId" clId="{7BED7226-A873-446A-A6D4-124BAEAFC0F7}" dt="2024-07-12T17:27:34.529" v="1293" actId="1076"/>
          <ac:picMkLst>
            <pc:docMk/>
            <pc:sldMk cId="3812157158" sldId="264"/>
            <ac:picMk id="19" creationId="{0C2FA961-22F0-2FF4-6A0B-02EBF715A120}"/>
          </ac:picMkLst>
        </pc:picChg>
      </pc:sldChg>
      <pc:sldChg chg="modSp">
        <pc:chgData name="Anh Vu" userId="da6465b7de3998b8" providerId="LiveId" clId="{7BED7226-A873-446A-A6D4-124BAEAFC0F7}" dt="2024-07-10T17:30:03.529" v="732"/>
        <pc:sldMkLst>
          <pc:docMk/>
          <pc:sldMk cId="703318934" sldId="265"/>
        </pc:sldMkLst>
        <pc:spChg chg="mod">
          <ac:chgData name="Anh Vu" userId="da6465b7de3998b8" providerId="LiveId" clId="{7BED7226-A873-446A-A6D4-124BAEAFC0F7}" dt="2024-07-10T17:30:03.529" v="732"/>
          <ac:spMkLst>
            <pc:docMk/>
            <pc:sldMk cId="703318934" sldId="265"/>
            <ac:spMk id="2" creationId="{85F94920-C1F1-3659-9B0A-F1B6116DEE3E}"/>
          </ac:spMkLst>
        </pc:spChg>
        <pc:spChg chg="mod">
          <ac:chgData name="Anh Vu" userId="da6465b7de3998b8" providerId="LiveId" clId="{7BED7226-A873-446A-A6D4-124BAEAFC0F7}" dt="2024-07-10T17:30:03.529" v="732"/>
          <ac:spMkLst>
            <pc:docMk/>
            <pc:sldMk cId="703318934" sldId="265"/>
            <ac:spMk id="3" creationId="{4DF265E1-FEE2-967C-DCB2-4469A65CF81F}"/>
          </ac:spMkLst>
        </pc:spChg>
      </pc:sldChg>
      <pc:sldChg chg="addSp delSp modSp new mod setBg delDesignElem">
        <pc:chgData name="Anh Vu" userId="da6465b7de3998b8" providerId="LiveId" clId="{7BED7226-A873-446A-A6D4-124BAEAFC0F7}" dt="2024-07-10T17:30:03.529" v="732"/>
        <pc:sldMkLst>
          <pc:docMk/>
          <pc:sldMk cId="345624641" sldId="266"/>
        </pc:sldMkLst>
        <pc:spChg chg="mod">
          <ac:chgData name="Anh Vu" userId="da6465b7de3998b8" providerId="LiveId" clId="{7BED7226-A873-446A-A6D4-124BAEAFC0F7}" dt="2024-07-10T08:55:21.889" v="92" actId="26606"/>
          <ac:spMkLst>
            <pc:docMk/>
            <pc:sldMk cId="345624641" sldId="266"/>
            <ac:spMk id="2" creationId="{D94E4E78-AD1B-DB2F-769C-F2DA08859904}"/>
          </ac:spMkLst>
        </pc:spChg>
        <pc:spChg chg="del mod">
          <ac:chgData name="Anh Vu" userId="da6465b7de3998b8" providerId="LiveId" clId="{7BED7226-A873-446A-A6D4-124BAEAFC0F7}" dt="2024-07-10T08:55:21.889" v="92" actId="26606"/>
          <ac:spMkLst>
            <pc:docMk/>
            <pc:sldMk cId="345624641" sldId="266"/>
            <ac:spMk id="3" creationId="{601F04AC-5577-C61F-D300-D18CDDB110D2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345624641" sldId="266"/>
            <ac:spMk id="9" creationId="{A7AE9375-4664-4DB2-922D-2782A6E439AC}"/>
          </ac:spMkLst>
        </pc:spChg>
        <pc:graphicFrameChg chg="add mod modGraphic">
          <ac:chgData name="Anh Vu" userId="da6465b7de3998b8" providerId="LiveId" clId="{7BED7226-A873-446A-A6D4-124BAEAFC0F7}" dt="2024-07-10T08:56:44.964" v="112"/>
          <ac:graphicFrameMkLst>
            <pc:docMk/>
            <pc:sldMk cId="345624641" sldId="266"/>
            <ac:graphicFrameMk id="5" creationId="{08510C92-2BF2-9C27-E4BC-37E5C361F27F}"/>
          </ac:graphicFrameMkLst>
        </pc:graphicFrameChg>
        <pc:cxnChg chg="add del">
          <ac:chgData name="Anh Vu" userId="da6465b7de3998b8" providerId="LiveId" clId="{7BED7226-A873-446A-A6D4-124BAEAFC0F7}" dt="2024-07-10T17:30:03.529" v="732"/>
          <ac:cxnSpMkLst>
            <pc:docMk/>
            <pc:sldMk cId="345624641" sldId="266"/>
            <ac:cxnSpMk id="11" creationId="{EE504C98-6397-41C1-A8D8-2D9C4ED307E0}"/>
          </ac:cxnSpMkLst>
        </pc:cxnChg>
        <pc:cxnChg chg="add del">
          <ac:chgData name="Anh Vu" userId="da6465b7de3998b8" providerId="LiveId" clId="{7BED7226-A873-446A-A6D4-124BAEAFC0F7}" dt="2024-07-10T17:30:03.529" v="732"/>
          <ac:cxnSpMkLst>
            <pc:docMk/>
            <pc:sldMk cId="345624641" sldId="266"/>
            <ac:cxnSpMk id="13" creationId="{17C2F6CE-0CF2-4DDD-85F5-96799A328F15}"/>
          </ac:cxnSpMkLst>
        </pc:cxnChg>
      </pc:sldChg>
      <pc:sldChg chg="addSp delSp modSp new del mod">
        <pc:chgData name="Anh Vu" userId="da6465b7de3998b8" providerId="LiveId" clId="{7BED7226-A873-446A-A6D4-124BAEAFC0F7}" dt="2024-07-12T13:14:18.537" v="1223" actId="2696"/>
        <pc:sldMkLst>
          <pc:docMk/>
          <pc:sldMk cId="2370237368" sldId="267"/>
        </pc:sldMkLst>
        <pc:spChg chg="mod">
          <ac:chgData name="Anh Vu" userId="da6465b7de3998b8" providerId="LiveId" clId="{7BED7226-A873-446A-A6D4-124BAEAFC0F7}" dt="2024-07-10T17:30:03.529" v="732"/>
          <ac:spMkLst>
            <pc:docMk/>
            <pc:sldMk cId="2370237368" sldId="267"/>
            <ac:spMk id="2" creationId="{A76D909A-1CC1-1AAD-A33F-D5C4D92F0E48}"/>
          </ac:spMkLst>
        </pc:spChg>
        <pc:spChg chg="del">
          <ac:chgData name="Anh Vu" userId="da6465b7de3998b8" providerId="LiveId" clId="{7BED7226-A873-446A-A6D4-124BAEAFC0F7}" dt="2024-07-10T09:02:23.773" v="248" actId="478"/>
          <ac:spMkLst>
            <pc:docMk/>
            <pc:sldMk cId="2370237368" sldId="267"/>
            <ac:spMk id="3" creationId="{E6C53BD6-026B-BCE9-1372-DCB8E3DF68AD}"/>
          </ac:spMkLst>
        </pc:spChg>
        <pc:spChg chg="add mod">
          <ac:chgData name="Anh Vu" userId="da6465b7de3998b8" providerId="LiveId" clId="{7BED7226-A873-446A-A6D4-124BAEAFC0F7}" dt="2024-07-12T13:07:36.349" v="1201" actId="14100"/>
          <ac:spMkLst>
            <pc:docMk/>
            <pc:sldMk cId="2370237368" sldId="267"/>
            <ac:spMk id="4" creationId="{694057E9-D76A-A363-55F8-33EDD83DACFA}"/>
          </ac:spMkLst>
        </pc:spChg>
        <pc:spChg chg="add mod">
          <ac:chgData name="Anh Vu" userId="da6465b7de3998b8" providerId="LiveId" clId="{7BED7226-A873-446A-A6D4-124BAEAFC0F7}" dt="2024-07-12T13:07:39.705" v="1202" actId="14100"/>
          <ac:spMkLst>
            <pc:docMk/>
            <pc:sldMk cId="2370237368" sldId="267"/>
            <ac:spMk id="5" creationId="{297C0B5D-B3A0-5E98-9988-3C6AE0598801}"/>
          </ac:spMkLst>
        </pc:spChg>
        <pc:spChg chg="add mod">
          <ac:chgData name="Anh Vu" userId="da6465b7de3998b8" providerId="LiveId" clId="{7BED7226-A873-446A-A6D4-124BAEAFC0F7}" dt="2024-07-12T13:06:18.041" v="1191" actId="14100"/>
          <ac:spMkLst>
            <pc:docMk/>
            <pc:sldMk cId="2370237368" sldId="267"/>
            <ac:spMk id="6" creationId="{93DED9C7-28DD-FDF7-4D2F-DD42D9648DD2}"/>
          </ac:spMkLst>
        </pc:spChg>
        <pc:spChg chg="add mod">
          <ac:chgData name="Anh Vu" userId="da6465b7de3998b8" providerId="LiveId" clId="{7BED7226-A873-446A-A6D4-124BAEAFC0F7}" dt="2024-07-12T13:08:34.617" v="1209" actId="14100"/>
          <ac:spMkLst>
            <pc:docMk/>
            <pc:sldMk cId="2370237368" sldId="267"/>
            <ac:spMk id="9" creationId="{44F07C09-44FD-98D8-D32D-1C4BA90C633C}"/>
          </ac:spMkLst>
        </pc:spChg>
        <pc:spChg chg="add del mod">
          <ac:chgData name="Anh Vu" userId="da6465b7de3998b8" providerId="LiveId" clId="{7BED7226-A873-446A-A6D4-124BAEAFC0F7}" dt="2024-07-10T17:17:02.619" v="484" actId="478"/>
          <ac:spMkLst>
            <pc:docMk/>
            <pc:sldMk cId="2370237368" sldId="267"/>
            <ac:spMk id="9" creationId="{8C91CC14-19D9-7F90-8148-D127BF32D157}"/>
          </ac:spMkLst>
        </pc:spChg>
        <pc:spChg chg="add del">
          <ac:chgData name="Anh Vu" userId="da6465b7de3998b8" providerId="LiveId" clId="{7BED7226-A873-446A-A6D4-124BAEAFC0F7}" dt="2024-07-11T09:09:57.098" v="806" actId="11529"/>
          <ac:spMkLst>
            <pc:docMk/>
            <pc:sldMk cId="2370237368" sldId="267"/>
            <ac:spMk id="12" creationId="{C751732C-E08B-2021-7F79-F8594CF204EB}"/>
          </ac:spMkLst>
        </pc:spChg>
        <pc:spChg chg="add mod">
          <ac:chgData name="Anh Vu" userId="da6465b7de3998b8" providerId="LiveId" clId="{7BED7226-A873-446A-A6D4-124BAEAFC0F7}" dt="2024-07-12T13:08:31.331" v="1207" actId="1076"/>
          <ac:spMkLst>
            <pc:docMk/>
            <pc:sldMk cId="2370237368" sldId="267"/>
            <ac:spMk id="13" creationId="{5F451124-30EF-EA6F-DBF1-3CF66C6BCB02}"/>
          </ac:spMkLst>
        </pc:spChg>
        <pc:spChg chg="add del">
          <ac:chgData name="Anh Vu" userId="da6465b7de3998b8" providerId="LiveId" clId="{7BED7226-A873-446A-A6D4-124BAEAFC0F7}" dt="2024-07-11T09:10:22.529" v="808" actId="11529"/>
          <ac:spMkLst>
            <pc:docMk/>
            <pc:sldMk cId="2370237368" sldId="267"/>
            <ac:spMk id="14" creationId="{48B243DE-3EEE-B955-E02B-42170522DE81}"/>
          </ac:spMkLst>
        </pc:spChg>
        <pc:spChg chg="add mod">
          <ac:chgData name="Anh Vu" userId="da6465b7de3998b8" providerId="LiveId" clId="{7BED7226-A873-446A-A6D4-124BAEAFC0F7}" dt="2024-07-11T09:12:16.964" v="838" actId="20577"/>
          <ac:spMkLst>
            <pc:docMk/>
            <pc:sldMk cId="2370237368" sldId="267"/>
            <ac:spMk id="19" creationId="{2EC2D7DB-707D-30AF-B38E-29EBEAC899E2}"/>
          </ac:spMkLst>
        </pc:spChg>
        <pc:spChg chg="add del mod">
          <ac:chgData name="Anh Vu" userId="da6465b7de3998b8" providerId="LiveId" clId="{7BED7226-A873-446A-A6D4-124BAEAFC0F7}" dt="2024-07-10T17:20:26.670" v="598"/>
          <ac:spMkLst>
            <pc:docMk/>
            <pc:sldMk cId="2370237368" sldId="267"/>
            <ac:spMk id="20" creationId="{FDC76AE2-8829-6377-CC74-E98D253C273B}"/>
          </ac:spMkLst>
        </pc:spChg>
        <pc:spChg chg="add mod">
          <ac:chgData name="Anh Vu" userId="da6465b7de3998b8" providerId="LiveId" clId="{7BED7226-A873-446A-A6D4-124BAEAFC0F7}" dt="2024-07-12T13:07:43.527" v="1203" actId="14100"/>
          <ac:spMkLst>
            <pc:docMk/>
            <pc:sldMk cId="2370237368" sldId="267"/>
            <ac:spMk id="21" creationId="{1E9100FC-821B-759B-8ECD-079F02085152}"/>
          </ac:spMkLst>
        </pc:spChg>
        <pc:spChg chg="add mod">
          <ac:chgData name="Anh Vu" userId="da6465b7de3998b8" providerId="LiveId" clId="{7BED7226-A873-446A-A6D4-124BAEAFC0F7}" dt="2024-07-12T13:07:46.166" v="1204" actId="14100"/>
          <ac:spMkLst>
            <pc:docMk/>
            <pc:sldMk cId="2370237368" sldId="267"/>
            <ac:spMk id="25" creationId="{72912F55-BE28-BEBD-D835-4E09B74AAF60}"/>
          </ac:spMkLst>
        </pc:spChg>
        <pc:spChg chg="add del mod">
          <ac:chgData name="Anh Vu" userId="da6465b7de3998b8" providerId="LiveId" clId="{7BED7226-A873-446A-A6D4-124BAEAFC0F7}" dt="2024-07-10T17:22:57.995" v="669" actId="20577"/>
          <ac:spMkLst>
            <pc:docMk/>
            <pc:sldMk cId="2370237368" sldId="267"/>
            <ac:spMk id="35" creationId="{5BA576F9-0DC3-0BC4-9B34-51539714D856}"/>
          </ac:spMkLst>
        </pc:spChg>
        <pc:spChg chg="add mod">
          <ac:chgData name="Anh Vu" userId="da6465b7de3998b8" providerId="LiveId" clId="{7BED7226-A873-446A-A6D4-124BAEAFC0F7}" dt="2024-07-10T17:23:02.855" v="670" actId="1076"/>
          <ac:spMkLst>
            <pc:docMk/>
            <pc:sldMk cId="2370237368" sldId="267"/>
            <ac:spMk id="36" creationId="{7FAA9745-D7A7-06DB-12DB-FC3A17260FEE}"/>
          </ac:spMkLst>
        </pc:spChg>
        <pc:inkChg chg="add del">
          <ac:chgData name="Anh Vu" userId="da6465b7de3998b8" providerId="LiveId" clId="{7BED7226-A873-446A-A6D4-124BAEAFC0F7}" dt="2024-07-11T09:06:52.057" v="800" actId="9405"/>
          <ac:inkMkLst>
            <pc:docMk/>
            <pc:sldMk cId="2370237368" sldId="267"/>
            <ac:inkMk id="3" creationId="{9A304452-92DC-78C7-167A-ABC630B57164}"/>
          </ac:inkMkLst>
        </pc:inkChg>
        <pc:inkChg chg="add del">
          <ac:chgData name="Anh Vu" userId="da6465b7de3998b8" providerId="LiveId" clId="{7BED7226-A873-446A-A6D4-124BAEAFC0F7}" dt="2024-07-11T09:07:03.112" v="802" actId="9405"/>
          <ac:inkMkLst>
            <pc:docMk/>
            <pc:sldMk cId="2370237368" sldId="267"/>
            <ac:inkMk id="7" creationId="{3585B8B6-59C3-D88C-01B1-0A40B88355FA}"/>
          </ac:inkMkLst>
        </pc:inkChg>
        <pc:cxnChg chg="add mod">
          <ac:chgData name="Anh Vu" userId="da6465b7de3998b8" providerId="LiveId" clId="{7BED7226-A873-446A-A6D4-124BAEAFC0F7}" dt="2024-07-12T13:07:39.705" v="1202" actId="14100"/>
          <ac:cxnSpMkLst>
            <pc:docMk/>
            <pc:sldMk cId="2370237368" sldId="267"/>
            <ac:cxnSpMk id="8" creationId="{ED9F4512-9B0D-A1B9-2BB7-2B10386D5794}"/>
          </ac:cxnSpMkLst>
        </pc:cxnChg>
        <pc:cxnChg chg="add mod">
          <ac:chgData name="Anh Vu" userId="da6465b7de3998b8" providerId="LiveId" clId="{7BED7226-A873-446A-A6D4-124BAEAFC0F7}" dt="2024-07-12T13:08:34.617" v="1209" actId="14100"/>
          <ac:cxnSpMkLst>
            <pc:docMk/>
            <pc:sldMk cId="2370237368" sldId="267"/>
            <ac:cxnSpMk id="10" creationId="{B87A9C87-83A2-6580-0E15-47978E92790E}"/>
          </ac:cxnSpMkLst>
        </pc:cxnChg>
        <pc:cxnChg chg="add del mod">
          <ac:chgData name="Anh Vu" userId="da6465b7de3998b8" providerId="LiveId" clId="{7BED7226-A873-446A-A6D4-124BAEAFC0F7}" dt="2024-07-11T09:09:39.900" v="804" actId="11529"/>
          <ac:cxnSpMkLst>
            <pc:docMk/>
            <pc:sldMk cId="2370237368" sldId="267"/>
            <ac:cxnSpMk id="11" creationId="{5DBAB83C-C1BF-51F2-035F-B70D6A5D9ABE}"/>
          </ac:cxnSpMkLst>
        </pc:cxnChg>
        <pc:cxnChg chg="add del">
          <ac:chgData name="Anh Vu" userId="da6465b7de3998b8" providerId="LiveId" clId="{7BED7226-A873-446A-A6D4-124BAEAFC0F7}" dt="2024-07-11T09:10:51.519" v="810" actId="11529"/>
          <ac:cxnSpMkLst>
            <pc:docMk/>
            <pc:sldMk cId="2370237368" sldId="267"/>
            <ac:cxnSpMk id="16" creationId="{381898EC-F07C-DB6D-95B9-9274A7EAAADB}"/>
          </ac:cxnSpMkLst>
        </pc:cxnChg>
        <pc:cxnChg chg="add mod">
          <ac:chgData name="Anh Vu" userId="da6465b7de3998b8" providerId="LiveId" clId="{7BED7226-A873-446A-A6D4-124BAEAFC0F7}" dt="2024-07-12T13:08:34.617" v="1209" actId="14100"/>
          <ac:cxnSpMkLst>
            <pc:docMk/>
            <pc:sldMk cId="2370237368" sldId="267"/>
            <ac:cxnSpMk id="16" creationId="{9570D832-32BD-7206-9357-70690F88D9AA}"/>
          </ac:cxnSpMkLst>
        </pc:cxnChg>
        <pc:cxnChg chg="add mod">
          <ac:chgData name="Anh Vu" userId="da6465b7de3998b8" providerId="LiveId" clId="{7BED7226-A873-446A-A6D4-124BAEAFC0F7}" dt="2024-07-12T13:07:39.705" v="1202" actId="14100"/>
          <ac:cxnSpMkLst>
            <pc:docMk/>
            <pc:sldMk cId="2370237368" sldId="267"/>
            <ac:cxnSpMk id="18" creationId="{2C00BC59-E1A8-BB22-514E-5124B23ABB34}"/>
          </ac:cxnSpMkLst>
        </pc:cxnChg>
        <pc:cxnChg chg="add del mod">
          <ac:chgData name="Anh Vu" userId="da6465b7de3998b8" providerId="LiveId" clId="{7BED7226-A873-446A-A6D4-124BAEAFC0F7}" dt="2024-07-10T17:20:42.145" v="612" actId="478"/>
          <ac:cxnSpMkLst>
            <pc:docMk/>
            <pc:sldMk cId="2370237368" sldId="267"/>
            <ac:cxnSpMk id="19" creationId="{702F9336-0F17-8B2A-277D-F8FA88BFC613}"/>
          </ac:cxnSpMkLst>
        </pc:cxnChg>
        <pc:cxnChg chg="add mod">
          <ac:chgData name="Anh Vu" userId="da6465b7de3998b8" providerId="LiveId" clId="{7BED7226-A873-446A-A6D4-124BAEAFC0F7}" dt="2024-07-12T13:07:43.527" v="1203" actId="14100"/>
          <ac:cxnSpMkLst>
            <pc:docMk/>
            <pc:sldMk cId="2370237368" sldId="267"/>
            <ac:cxnSpMk id="23" creationId="{985345E7-F5E5-FB24-164A-82F614EC7E0D}"/>
          </ac:cxnSpMkLst>
        </pc:cxnChg>
        <pc:cxnChg chg="add mod">
          <ac:chgData name="Anh Vu" userId="da6465b7de3998b8" providerId="LiveId" clId="{7BED7226-A873-446A-A6D4-124BAEAFC0F7}" dt="2024-07-12T13:07:46.166" v="1204" actId="14100"/>
          <ac:cxnSpMkLst>
            <pc:docMk/>
            <pc:sldMk cId="2370237368" sldId="267"/>
            <ac:cxnSpMk id="26" creationId="{AAD2FC82-3E70-3D67-E681-91D23138D7EB}"/>
          </ac:cxnSpMkLst>
        </pc:cxnChg>
        <pc:cxnChg chg="add mod">
          <ac:chgData name="Anh Vu" userId="da6465b7de3998b8" providerId="LiveId" clId="{7BED7226-A873-446A-A6D4-124BAEAFC0F7}" dt="2024-07-12T13:07:46.166" v="1204" actId="14100"/>
          <ac:cxnSpMkLst>
            <pc:docMk/>
            <pc:sldMk cId="2370237368" sldId="267"/>
            <ac:cxnSpMk id="31" creationId="{3F2F2FB2-2012-6852-893E-2932939F935B}"/>
          </ac:cxnSpMkLst>
        </pc:cxnChg>
      </pc:sldChg>
      <pc:sldChg chg="delSp mod">
        <pc:chgData name="Anh Vu" userId="da6465b7de3998b8" providerId="LiveId" clId="{7BED7226-A873-446A-A6D4-124BAEAFC0F7}" dt="2024-07-12T13:09:03.516" v="1210" actId="478"/>
        <pc:sldMkLst>
          <pc:docMk/>
          <pc:sldMk cId="2882590554" sldId="270"/>
        </pc:sldMkLst>
        <pc:spChg chg="del">
          <ac:chgData name="Anh Vu" userId="da6465b7de3998b8" providerId="LiveId" clId="{7BED7226-A873-446A-A6D4-124BAEAFC0F7}" dt="2024-07-12T13:09:03.516" v="1210" actId="478"/>
          <ac:spMkLst>
            <pc:docMk/>
            <pc:sldMk cId="2882590554" sldId="270"/>
            <ac:spMk id="8" creationId="{7A84F9D1-0000-E81D-39A2-2B577D42CB8E}"/>
          </ac:spMkLst>
        </pc:spChg>
      </pc:sldChg>
      <pc:sldChg chg="addSp delSp modSp new mod setBg modAnim">
        <pc:chgData name="Anh Vu" userId="da6465b7de3998b8" providerId="LiveId" clId="{7BED7226-A873-446A-A6D4-124BAEAFC0F7}" dt="2024-07-12T13:26:13.309" v="1226" actId="26606"/>
        <pc:sldMkLst>
          <pc:docMk/>
          <pc:sldMk cId="3600317683" sldId="272"/>
        </pc:sldMkLst>
        <pc:spChg chg="mod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2" creationId="{A19908A9-0593-EF51-62F5-F5147C35C4F1}"/>
          </ac:spMkLst>
        </pc:spChg>
        <pc:spChg chg="del">
          <ac:chgData name="Anh Vu" userId="da6465b7de3998b8" providerId="LiveId" clId="{7BED7226-A873-446A-A6D4-124BAEAFC0F7}" dt="2024-07-12T10:47:30.139" v="903"/>
          <ac:spMkLst>
            <pc:docMk/>
            <pc:sldMk cId="3600317683" sldId="272"/>
            <ac:spMk id="3" creationId="{19A25B70-133F-C352-432C-1DFBB37ADFDE}"/>
          </ac:spMkLst>
        </pc:spChg>
        <pc:spChg chg="add del">
          <ac:chgData name="Anh Vu" userId="da6465b7de3998b8" providerId="LiveId" clId="{7BED7226-A873-446A-A6D4-124BAEAFC0F7}" dt="2024-07-12T11:03:21.583" v="940" actId="478"/>
          <ac:spMkLst>
            <pc:docMk/>
            <pc:sldMk cId="3600317683" sldId="272"/>
            <ac:spMk id="8" creationId="{09F72D05-304E-2FDB-F228-FDAAC95C81B9}"/>
          </ac:spMkLst>
        </pc:spChg>
        <pc:spChg chg="add del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11" creationId="{B95B9BA8-1D69-4796-85F5-B6D0BD52354B}"/>
          </ac:spMkLst>
        </pc:spChg>
        <pc:spChg chg="add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16" creationId="{A8384FB5-9ADC-4DDC-881B-597D56F5B15D}"/>
          </ac:spMkLst>
        </pc:spChg>
        <pc:spChg chg="add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18" creationId="{1199E1B1-A8C0-4FE8-A5A8-1CB41D69F857}"/>
          </ac:spMkLst>
        </pc:spChg>
        <pc:spChg chg="add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20" creationId="{84A8DE83-DE75-4B41-9DB4-A7EC0B0DEC0B}"/>
          </ac:spMkLst>
        </pc:spChg>
        <pc:spChg chg="add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22" creationId="{A7009A0A-BEF5-4EAC-AF15-E4F9F002E239}"/>
          </ac:spMkLst>
        </pc:spChg>
        <pc:picChg chg="add mod">
          <ac:chgData name="Anh Vu" userId="da6465b7de3998b8" providerId="LiveId" clId="{7BED7226-A873-446A-A6D4-124BAEAFC0F7}" dt="2024-07-12T13:26:13.309" v="1226" actId="26606"/>
          <ac:picMkLst>
            <pc:docMk/>
            <pc:sldMk cId="3600317683" sldId="272"/>
            <ac:picMk id="4" creationId="{761D46EB-1A0A-C917-9105-0DC808502A96}"/>
          </ac:picMkLst>
        </pc:picChg>
      </pc:sldChg>
      <pc:sldChg chg="addSp delSp modSp add mod ord">
        <pc:chgData name="Anh Vu" userId="da6465b7de3998b8" providerId="LiveId" clId="{7BED7226-A873-446A-A6D4-124BAEAFC0F7}" dt="2024-07-12T13:14:13.261" v="1222"/>
        <pc:sldMkLst>
          <pc:docMk/>
          <pc:sldMk cId="1583656765" sldId="279"/>
        </pc:sldMkLst>
        <pc:spChg chg="mod">
          <ac:chgData name="Anh Vu" userId="da6465b7de3998b8" providerId="LiveId" clId="{7BED7226-A873-446A-A6D4-124BAEAFC0F7}" dt="2024-07-12T13:13:48.707" v="1219"/>
          <ac:spMkLst>
            <pc:docMk/>
            <pc:sldMk cId="1583656765" sldId="279"/>
            <ac:spMk id="2" creationId="{9896D376-5589-017F-3F63-619DD1D4B014}"/>
          </ac:spMkLst>
        </pc:spChg>
        <pc:spChg chg="add del mod">
          <ac:chgData name="Anh Vu" userId="da6465b7de3998b8" providerId="LiveId" clId="{7BED7226-A873-446A-A6D4-124BAEAFC0F7}" dt="2024-07-12T13:14:12.741" v="1221" actId="478"/>
          <ac:spMkLst>
            <pc:docMk/>
            <pc:sldMk cId="1583656765" sldId="279"/>
            <ac:spMk id="4" creationId="{D2602D38-A36C-C68E-C5A8-C8451E189221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5" creationId="{DB91F19D-CB0F-11CC-BE15-EF428DA06418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6" creationId="{E079ABF1-F4EB-E2FB-0F06-03AA3B3F051B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7" creationId="{05B17987-944A-F172-A61B-19BFAC234FD8}"/>
          </ac:spMkLst>
        </pc:spChg>
        <pc:spChg chg="del">
          <ac:chgData name="Anh Vu" userId="da6465b7de3998b8" providerId="LiveId" clId="{7BED7226-A873-446A-A6D4-124BAEAFC0F7}" dt="2024-07-12T13:14:09.078" v="1220" actId="478"/>
          <ac:spMkLst>
            <pc:docMk/>
            <pc:sldMk cId="1583656765" sldId="279"/>
            <ac:spMk id="8" creationId="{7A84F9D1-0000-E81D-39A2-2B577D42CB8E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11" creationId="{B6A2DC44-51A7-8D13-E672-C096288F7170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12" creationId="{D39F0BD5-6146-6787-621C-C702ABC95A6A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14" creationId="{A81BAC18-6ACD-EC40-89D4-DF18CBBA0418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17" creationId="{827D8773-6F33-E8E6-0781-64C5B4733FA3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18" creationId="{BAB94899-0681-1371-57D7-256EFAD65DA3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20" creationId="{DE928910-7B1A-DA9D-543A-021FFC257EA1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22" creationId="{41B53C70-3646-BBC8-923D-C4D34053C763}"/>
          </ac:spMkLst>
        </pc:sp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9" creationId="{BFFDBA07-99C6-F881-41A3-918C9C36D196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10" creationId="{9CA588E9-20A1-3471-1D3E-568BEFABD5AF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13" creationId="{AF402335-FBA1-F2E4-828E-055BCA0C416C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15" creationId="{02B91F32-9FF6-796C-F91F-23DCE633D90A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16" creationId="{D1D3E87C-7752-2740-8D9D-C47287100674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19" creationId="{002E1BA4-7D0F-12C1-243B-D3597400B593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24" creationId="{5797C24A-54A1-2A8F-6C13-CA332615F194}"/>
          </ac:cxnSpMkLst>
        </pc:cxnChg>
      </pc:sldChg>
      <pc:sldChg chg="addSp delSp add del setBg delDesignElem">
        <pc:chgData name="Anh Vu" userId="da6465b7de3998b8" providerId="LiveId" clId="{7BED7226-A873-446A-A6D4-124BAEAFC0F7}" dt="2024-07-12T13:13:27.211" v="1213"/>
        <pc:sldMkLst>
          <pc:docMk/>
          <pc:sldMk cId="1840335951" sldId="279"/>
        </pc:sldMkLst>
        <pc:spChg chg="add del">
          <ac:chgData name="Anh Vu" userId="da6465b7de3998b8" providerId="LiveId" clId="{7BED7226-A873-446A-A6D4-124BAEAFC0F7}" dt="2024-07-12T13:13:27.211" v="1213"/>
          <ac:spMkLst>
            <pc:docMk/>
            <pc:sldMk cId="1840335951" sldId="279"/>
            <ac:spMk id="10" creationId="{BACC6370-2D7E-4714-9D71-7542949D7D5D}"/>
          </ac:spMkLst>
        </pc:spChg>
        <pc:spChg chg="add del">
          <ac:chgData name="Anh Vu" userId="da6465b7de3998b8" providerId="LiveId" clId="{7BED7226-A873-446A-A6D4-124BAEAFC0F7}" dt="2024-07-12T13:13:27.211" v="1213"/>
          <ac:spMkLst>
            <pc:docMk/>
            <pc:sldMk cId="1840335951" sldId="279"/>
            <ac:spMk id="12" creationId="{F68B3F68-107C-434F-AA38-110D5EA91B85}"/>
          </ac:spMkLst>
        </pc:spChg>
        <pc:spChg chg="add del">
          <ac:chgData name="Anh Vu" userId="da6465b7de3998b8" providerId="LiveId" clId="{7BED7226-A873-446A-A6D4-124BAEAFC0F7}" dt="2024-07-12T13:13:27.211" v="1213"/>
          <ac:spMkLst>
            <pc:docMk/>
            <pc:sldMk cId="1840335951" sldId="279"/>
            <ac:spMk id="14" creationId="{AAD0DBB9-1A4B-4391-81D4-CB19F9AB918A}"/>
          </ac:spMkLst>
        </pc:spChg>
        <pc:spChg chg="add del">
          <ac:chgData name="Anh Vu" userId="da6465b7de3998b8" providerId="LiveId" clId="{7BED7226-A873-446A-A6D4-124BAEAFC0F7}" dt="2024-07-12T13:13:27.211" v="1213"/>
          <ac:spMkLst>
            <pc:docMk/>
            <pc:sldMk cId="1840335951" sldId="279"/>
            <ac:spMk id="16" creationId="{063BBA22-50EA-4C4D-BE05-F1CE4E63AA56}"/>
          </ac:spMkLst>
        </pc:spChg>
      </pc:sldChg>
    </pc:docChg>
  </pc:docChgLst>
  <pc:docChgLst>
    <pc:chgData name="Anh Vu" userId="da6465b7de3998b8" providerId="LiveId" clId="{0135FF78-EE26-48A5-8A1B-91B603685FCB}"/>
    <pc:docChg chg="undo custSel addSld modSld sldOrd">
      <pc:chgData name="Anh Vu" userId="da6465b7de3998b8" providerId="LiveId" clId="{0135FF78-EE26-48A5-8A1B-91B603685FCB}" dt="2024-07-01T18:10:09.976" v="846" actId="1076"/>
      <pc:docMkLst>
        <pc:docMk/>
      </pc:docMkLst>
      <pc:sldChg chg="modSp mod">
        <pc:chgData name="Anh Vu" userId="da6465b7de3998b8" providerId="LiveId" clId="{0135FF78-EE26-48A5-8A1B-91B603685FCB}" dt="2024-07-01T13:09:42.004" v="666" actId="20577"/>
        <pc:sldMkLst>
          <pc:docMk/>
          <pc:sldMk cId="1228771198" sldId="256"/>
        </pc:sldMkLst>
        <pc:spChg chg="mod">
          <ac:chgData name="Anh Vu" userId="da6465b7de3998b8" providerId="LiveId" clId="{0135FF78-EE26-48A5-8A1B-91B603685FCB}" dt="2024-07-01T13:07:29.863" v="565" actId="20577"/>
          <ac:spMkLst>
            <pc:docMk/>
            <pc:sldMk cId="1228771198" sldId="256"/>
            <ac:spMk id="2" creationId="{4D2E3117-D21C-6F76-E917-3BE1B8E69E6C}"/>
          </ac:spMkLst>
        </pc:spChg>
        <pc:spChg chg="mod">
          <ac:chgData name="Anh Vu" userId="da6465b7de3998b8" providerId="LiveId" clId="{0135FF78-EE26-48A5-8A1B-91B603685FCB}" dt="2024-07-01T13:09:42.004" v="666" actId="20577"/>
          <ac:spMkLst>
            <pc:docMk/>
            <pc:sldMk cId="1228771198" sldId="256"/>
            <ac:spMk id="3" creationId="{9C48D7F7-3A6E-6AF3-0A01-66D5D6465D24}"/>
          </ac:spMkLst>
        </pc:spChg>
      </pc:sldChg>
      <pc:sldChg chg="modSp new mod">
        <pc:chgData name="Anh Vu" userId="da6465b7de3998b8" providerId="LiveId" clId="{0135FF78-EE26-48A5-8A1B-91B603685FCB}" dt="2024-07-01T12:44:46.323" v="383" actId="20577"/>
        <pc:sldMkLst>
          <pc:docMk/>
          <pc:sldMk cId="3200980518" sldId="257"/>
        </pc:sldMkLst>
        <pc:spChg chg="mod">
          <ac:chgData name="Anh Vu" userId="da6465b7de3998b8" providerId="LiveId" clId="{0135FF78-EE26-48A5-8A1B-91B603685FCB}" dt="2024-07-01T12:39:34.560" v="21" actId="20577"/>
          <ac:spMkLst>
            <pc:docMk/>
            <pc:sldMk cId="3200980518" sldId="257"/>
            <ac:spMk id="2" creationId="{13A8EDA5-E7C8-09E5-D5ED-23A27702C1FC}"/>
          </ac:spMkLst>
        </pc:spChg>
        <pc:spChg chg="mod">
          <ac:chgData name="Anh Vu" userId="da6465b7de3998b8" providerId="LiveId" clId="{0135FF78-EE26-48A5-8A1B-91B603685FCB}" dt="2024-07-01T12:44:46.323" v="383" actId="20577"/>
          <ac:spMkLst>
            <pc:docMk/>
            <pc:sldMk cId="3200980518" sldId="257"/>
            <ac:spMk id="3" creationId="{0D3A1C7C-7B2D-F487-36CB-C67E84D5153D}"/>
          </ac:spMkLst>
        </pc:spChg>
      </pc:sldChg>
      <pc:sldChg chg="modSp new mod">
        <pc:chgData name="Anh Vu" userId="da6465b7de3998b8" providerId="LiveId" clId="{0135FF78-EE26-48A5-8A1B-91B603685FCB}" dt="2024-07-01T13:10:26.244" v="701" actId="20577"/>
        <pc:sldMkLst>
          <pc:docMk/>
          <pc:sldMk cId="3743063062" sldId="258"/>
        </pc:sldMkLst>
        <pc:spChg chg="mod">
          <ac:chgData name="Anh Vu" userId="da6465b7de3998b8" providerId="LiveId" clId="{0135FF78-EE26-48A5-8A1B-91B603685FCB}" dt="2024-07-01T13:09:55.783" v="674" actId="20577"/>
          <ac:spMkLst>
            <pc:docMk/>
            <pc:sldMk cId="3743063062" sldId="258"/>
            <ac:spMk id="2" creationId="{008679A6-E478-5AF4-BA55-1D2BD55CD4C8}"/>
          </ac:spMkLst>
        </pc:spChg>
        <pc:spChg chg="mod">
          <ac:chgData name="Anh Vu" userId="da6465b7de3998b8" providerId="LiveId" clId="{0135FF78-EE26-48A5-8A1B-91B603685FCB}" dt="2024-07-01T13:10:26.244" v="701" actId="20577"/>
          <ac:spMkLst>
            <pc:docMk/>
            <pc:sldMk cId="3743063062" sldId="258"/>
            <ac:spMk id="3" creationId="{71CFE234-827E-E47F-0C28-CA358BF28C27}"/>
          </ac:spMkLst>
        </pc:spChg>
      </pc:sldChg>
      <pc:sldChg chg="addSp delSp modSp new mod">
        <pc:chgData name="Anh Vu" userId="da6465b7de3998b8" providerId="LiveId" clId="{0135FF78-EE26-48A5-8A1B-91B603685FCB}" dt="2024-07-01T13:24:31.446" v="733" actId="22"/>
        <pc:sldMkLst>
          <pc:docMk/>
          <pc:sldMk cId="3557055226" sldId="260"/>
        </pc:sldMkLst>
        <pc:spChg chg="mod">
          <ac:chgData name="Anh Vu" userId="da6465b7de3998b8" providerId="LiveId" clId="{0135FF78-EE26-48A5-8A1B-91B603685FCB}" dt="2024-07-01T13:11:11.802" v="711" actId="20577"/>
          <ac:spMkLst>
            <pc:docMk/>
            <pc:sldMk cId="3557055226" sldId="260"/>
            <ac:spMk id="2" creationId="{35EB898A-3D83-6B3F-ED92-F4EAD6202848}"/>
          </ac:spMkLst>
        </pc:spChg>
        <pc:spChg chg="del">
          <ac:chgData name="Anh Vu" userId="da6465b7de3998b8" providerId="LiveId" clId="{0135FF78-EE26-48A5-8A1B-91B603685FCB}" dt="2024-07-01T13:12:50.920" v="713" actId="478"/>
          <ac:spMkLst>
            <pc:docMk/>
            <pc:sldMk cId="3557055226" sldId="260"/>
            <ac:spMk id="3" creationId="{4F083640-DFCE-F115-4415-7F639AB48108}"/>
          </ac:spMkLst>
        </pc:spChg>
        <pc:picChg chg="add mod">
          <ac:chgData name="Anh Vu" userId="da6465b7de3998b8" providerId="LiveId" clId="{0135FF78-EE26-48A5-8A1B-91B603685FCB}" dt="2024-07-01T13:12:55.762" v="714" actId="1076"/>
          <ac:picMkLst>
            <pc:docMk/>
            <pc:sldMk cId="3557055226" sldId="260"/>
            <ac:picMk id="5" creationId="{BD7B08C9-F926-4578-1AA7-B544773ACEB3}"/>
          </ac:picMkLst>
        </pc:picChg>
        <pc:picChg chg="add del">
          <ac:chgData name="Anh Vu" userId="da6465b7de3998b8" providerId="LiveId" clId="{0135FF78-EE26-48A5-8A1B-91B603685FCB}" dt="2024-07-01T13:24:31.446" v="733" actId="22"/>
          <ac:picMkLst>
            <pc:docMk/>
            <pc:sldMk cId="3557055226" sldId="260"/>
            <ac:picMk id="7" creationId="{C905C859-CEA1-6E90-5802-9CFEC70127D3}"/>
          </ac:picMkLst>
        </pc:picChg>
      </pc:sldChg>
      <pc:sldChg chg="addSp delSp modSp new mod ord modNotesTx">
        <pc:chgData name="Anh Vu" userId="da6465b7de3998b8" providerId="LiveId" clId="{0135FF78-EE26-48A5-8A1B-91B603685FCB}" dt="2024-07-01T18:10:09.976" v="846" actId="1076"/>
        <pc:sldMkLst>
          <pc:docMk/>
          <pc:sldMk cId="1950222244" sldId="262"/>
        </pc:sldMkLst>
        <pc:spChg chg="mod">
          <ac:chgData name="Anh Vu" userId="da6465b7de3998b8" providerId="LiveId" clId="{0135FF78-EE26-48A5-8A1B-91B603685FCB}" dt="2024-07-01T13:23:31.902" v="722" actId="20577"/>
          <ac:spMkLst>
            <pc:docMk/>
            <pc:sldMk cId="1950222244" sldId="262"/>
            <ac:spMk id="2" creationId="{3186A329-CEFD-96C8-F6E3-D5E2326C7576}"/>
          </ac:spMkLst>
        </pc:spChg>
        <pc:spChg chg="del">
          <ac:chgData name="Anh Vu" userId="da6465b7de3998b8" providerId="LiveId" clId="{0135FF78-EE26-48A5-8A1B-91B603685FCB}" dt="2024-07-01T13:23:27.647" v="717" actId="478"/>
          <ac:spMkLst>
            <pc:docMk/>
            <pc:sldMk cId="1950222244" sldId="262"/>
            <ac:spMk id="3" creationId="{42BA3DBB-D2C6-B3D7-0101-E860F8531D85}"/>
          </ac:spMkLst>
        </pc:spChg>
        <pc:picChg chg="add mod">
          <ac:chgData name="Anh Vu" userId="da6465b7de3998b8" providerId="LiveId" clId="{0135FF78-EE26-48A5-8A1B-91B603685FCB}" dt="2024-07-01T18:10:09.976" v="846" actId="1076"/>
          <ac:picMkLst>
            <pc:docMk/>
            <pc:sldMk cId="1950222244" sldId="262"/>
            <ac:picMk id="4" creationId="{C718C835-88F8-2814-A34B-0A664B65E0FF}"/>
          </ac:picMkLst>
        </pc:picChg>
        <pc:picChg chg="add del mod modCrop">
          <ac:chgData name="Anh Vu" userId="da6465b7de3998b8" providerId="LiveId" clId="{0135FF78-EE26-48A5-8A1B-91B603685FCB}" dt="2024-07-01T18:10:02.231" v="843" actId="478"/>
          <ac:picMkLst>
            <pc:docMk/>
            <pc:sldMk cId="1950222244" sldId="262"/>
            <ac:picMk id="5" creationId="{52E65267-7969-FAB2-80C9-68AC25BDCCC7}"/>
          </ac:picMkLst>
        </pc:picChg>
      </pc:sldChg>
      <pc:sldChg chg="addSp delSp modSp new mod">
        <pc:chgData name="Anh Vu" userId="da6465b7de3998b8" providerId="LiveId" clId="{0135FF78-EE26-48A5-8A1B-91B603685FCB}" dt="2024-07-01T13:25:17.650" v="780" actId="20577"/>
        <pc:sldMkLst>
          <pc:docMk/>
          <pc:sldMk cId="335195094" sldId="263"/>
        </pc:sldMkLst>
        <pc:spChg chg="mod">
          <ac:chgData name="Anh Vu" userId="da6465b7de3998b8" providerId="LiveId" clId="{0135FF78-EE26-48A5-8A1B-91B603685FCB}" dt="2024-07-01T13:25:17.650" v="780" actId="20577"/>
          <ac:spMkLst>
            <pc:docMk/>
            <pc:sldMk cId="335195094" sldId="263"/>
            <ac:spMk id="2" creationId="{E079BA48-FE23-D674-650F-490A9F04E350}"/>
          </ac:spMkLst>
        </pc:spChg>
        <pc:spChg chg="del">
          <ac:chgData name="Anh Vu" userId="da6465b7de3998b8" providerId="LiveId" clId="{0135FF78-EE26-48A5-8A1B-91B603685FCB}" dt="2024-07-01T13:24:42.449" v="735" actId="478"/>
          <ac:spMkLst>
            <pc:docMk/>
            <pc:sldMk cId="335195094" sldId="263"/>
            <ac:spMk id="3" creationId="{9CD343C3-873D-9977-B6FC-4C7268081F1F}"/>
          </ac:spMkLst>
        </pc:spChg>
        <pc:picChg chg="add mod">
          <ac:chgData name="Anh Vu" userId="da6465b7de3998b8" providerId="LiveId" clId="{0135FF78-EE26-48A5-8A1B-91B603685FCB}" dt="2024-07-01T13:24:53.361" v="738" actId="1076"/>
          <ac:picMkLst>
            <pc:docMk/>
            <pc:sldMk cId="335195094" sldId="263"/>
            <ac:picMk id="5" creationId="{DA1A40EE-6A40-C413-C0C9-C08E43334479}"/>
          </ac:picMkLst>
        </pc:picChg>
      </pc:sldChg>
      <pc:sldChg chg="new">
        <pc:chgData name="Anh Vu" userId="da6465b7de3998b8" providerId="LiveId" clId="{0135FF78-EE26-48A5-8A1B-91B603685FCB}" dt="2024-07-01T13:24:08.501" v="731" actId="680"/>
        <pc:sldMkLst>
          <pc:docMk/>
          <pc:sldMk cId="3812157158" sldId="264"/>
        </pc:sldMkLst>
      </pc:sldChg>
    </pc:docChg>
  </pc:docChgLst>
  <pc:docChgLst>
    <pc:chgData name="Hannah Schult" userId="ab4b42546e209162" providerId="Windows Live" clId="Web-{EEDCB0B2-E611-4951-9AF0-2782696F39D1}"/>
    <pc:docChg chg="addSld modSld">
      <pc:chgData name="Hannah Schult" userId="ab4b42546e209162" providerId="Windows Live" clId="Web-{EEDCB0B2-E611-4951-9AF0-2782696F39D1}" dt="2024-07-01T13:53:37.583" v="124" actId="20577"/>
      <pc:docMkLst>
        <pc:docMk/>
      </pc:docMkLst>
      <pc:sldChg chg="addSp delSp modSp new">
        <pc:chgData name="Hannah Schult" userId="ab4b42546e209162" providerId="Windows Live" clId="Web-{EEDCB0B2-E611-4951-9AF0-2782696F39D1}" dt="2024-07-01T13:14:52.559" v="78" actId="1076"/>
        <pc:sldMkLst>
          <pc:docMk/>
          <pc:sldMk cId="892624594" sldId="259"/>
        </pc:sldMkLst>
        <pc:spChg chg="mod">
          <ac:chgData name="Hannah Schult" userId="ab4b42546e209162" providerId="Windows Live" clId="Web-{EEDCB0B2-E611-4951-9AF0-2782696F39D1}" dt="2024-07-01T13:09:25.221" v="8" actId="20577"/>
          <ac:spMkLst>
            <pc:docMk/>
            <pc:sldMk cId="892624594" sldId="259"/>
            <ac:spMk id="2" creationId="{9896D376-5589-017F-3F63-619DD1D4B014}"/>
          </ac:spMkLst>
        </pc:spChg>
        <pc:spChg chg="del">
          <ac:chgData name="Hannah Schult" userId="ab4b42546e209162" providerId="Windows Live" clId="Web-{EEDCB0B2-E611-4951-9AF0-2782696F39D1}" dt="2024-07-01T13:09:27.799" v="9"/>
          <ac:spMkLst>
            <pc:docMk/>
            <pc:sldMk cId="892624594" sldId="259"/>
            <ac:spMk id="3" creationId="{3895F376-E31A-2EC3-93D7-B9A50091E2E1}"/>
          </ac:spMkLst>
        </pc:spChg>
        <pc:spChg chg="add mod">
          <ac:chgData name="Hannah Schult" userId="ab4b42546e209162" providerId="Windows Live" clId="Web-{EEDCB0B2-E611-4951-9AF0-2782696F39D1}" dt="2024-07-01T13:14:52.559" v="78" actId="1076"/>
          <ac:spMkLst>
            <pc:docMk/>
            <pc:sldMk cId="892624594" sldId="259"/>
            <ac:spMk id="5" creationId="{EE85548E-ED4B-23B9-3991-A300006685B8}"/>
          </ac:spMkLst>
        </pc:spChg>
        <pc:picChg chg="add mod ord">
          <ac:chgData name="Hannah Schult" userId="ab4b42546e209162" providerId="Windows Live" clId="Web-{EEDCB0B2-E611-4951-9AF0-2782696F39D1}" dt="2024-07-01T13:09:27.799" v="9"/>
          <ac:picMkLst>
            <pc:docMk/>
            <pc:sldMk cId="892624594" sldId="259"/>
            <ac:picMk id="4" creationId="{C2230266-00A9-2FA0-9533-356267E170BC}"/>
          </ac:picMkLst>
        </pc:picChg>
      </pc:sldChg>
      <pc:sldChg chg="modSp new">
        <pc:chgData name="Hannah Schult" userId="ab4b42546e209162" providerId="Windows Live" clId="Web-{EEDCB0B2-E611-4951-9AF0-2782696F39D1}" dt="2024-07-01T13:13:49.964" v="54" actId="20577"/>
        <pc:sldMkLst>
          <pc:docMk/>
          <pc:sldMk cId="3360687899" sldId="261"/>
        </pc:sldMkLst>
        <pc:spChg chg="mod">
          <ac:chgData name="Hannah Schult" userId="ab4b42546e209162" providerId="Windows Live" clId="Web-{EEDCB0B2-E611-4951-9AF0-2782696F39D1}" dt="2024-07-01T13:12:11.804" v="16" actId="20577"/>
          <ac:spMkLst>
            <pc:docMk/>
            <pc:sldMk cId="3360687899" sldId="261"/>
            <ac:spMk id="2" creationId="{E8590244-8CE5-38AF-BE57-8A8D45B1C634}"/>
          </ac:spMkLst>
        </pc:spChg>
        <pc:spChg chg="mod">
          <ac:chgData name="Hannah Schult" userId="ab4b42546e209162" providerId="Windows Live" clId="Web-{EEDCB0B2-E611-4951-9AF0-2782696F39D1}" dt="2024-07-01T13:13:49.964" v="54" actId="20577"/>
          <ac:spMkLst>
            <pc:docMk/>
            <pc:sldMk cId="3360687899" sldId="261"/>
            <ac:spMk id="3" creationId="{51964011-D583-3961-622C-2E5CCB1D078B}"/>
          </ac:spMkLst>
        </pc:spChg>
      </pc:sldChg>
      <pc:sldChg chg="modSp new">
        <pc:chgData name="Hannah Schult" userId="ab4b42546e209162" providerId="Windows Live" clId="Web-{EEDCB0B2-E611-4951-9AF0-2782696F39D1}" dt="2024-07-01T13:53:37.583" v="124" actId="20577"/>
        <pc:sldMkLst>
          <pc:docMk/>
          <pc:sldMk cId="703318934" sldId="265"/>
        </pc:sldMkLst>
        <pc:spChg chg="mod">
          <ac:chgData name="Hannah Schult" userId="ab4b42546e209162" providerId="Windows Live" clId="Web-{EEDCB0B2-E611-4951-9AF0-2782696F39D1}" dt="2024-07-01T13:53:37.583" v="124" actId="20577"/>
          <ac:spMkLst>
            <pc:docMk/>
            <pc:sldMk cId="703318934" sldId="265"/>
            <ac:spMk id="3" creationId="{4DF265E1-FEE2-967C-DCB2-4469A65CF81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19B8CA-FCAC-494C-9223-4FA0DBB7D8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E199E0F-3CF5-4F52-BD24-447B57BE648C}">
      <dgm:prSet/>
      <dgm:spPr/>
      <dgm:t>
        <a:bodyPr/>
        <a:lstStyle/>
        <a:p>
          <a:r>
            <a:rPr lang="de-DE"/>
            <a:t>Traditionelle Eingabegeräte (Tastaturen, Mäuse)</a:t>
          </a:r>
          <a:endParaRPr lang="en-US"/>
        </a:p>
      </dgm:t>
    </dgm:pt>
    <dgm:pt modelId="{92B0ACAD-FBDC-4189-B457-D6E3B22E8EDF}" type="parTrans" cxnId="{E43ECC5B-64FA-4B33-BC80-714076BC3433}">
      <dgm:prSet/>
      <dgm:spPr/>
      <dgm:t>
        <a:bodyPr/>
        <a:lstStyle/>
        <a:p>
          <a:endParaRPr lang="en-US"/>
        </a:p>
      </dgm:t>
    </dgm:pt>
    <dgm:pt modelId="{CC0CFA98-4ECB-4E3C-8AD7-8A67516CECEA}" type="sibTrans" cxnId="{E43ECC5B-64FA-4B33-BC80-714076BC3433}">
      <dgm:prSet/>
      <dgm:spPr/>
      <dgm:t>
        <a:bodyPr/>
        <a:lstStyle/>
        <a:p>
          <a:endParaRPr lang="en-US"/>
        </a:p>
      </dgm:t>
    </dgm:pt>
    <dgm:pt modelId="{4FAC088C-CA1B-4E14-870E-3F0F0937B4FE}">
      <dgm:prSet/>
      <dgm:spPr/>
      <dgm:t>
        <a:bodyPr/>
        <a:lstStyle/>
        <a:p>
          <a:r>
            <a:rPr lang="de-DE" dirty="0"/>
            <a:t>Handgestensteuerung bietet intuitive und natürliche Bedienung:</a:t>
          </a:r>
          <a:endParaRPr lang="en-US" dirty="0"/>
        </a:p>
      </dgm:t>
    </dgm:pt>
    <dgm:pt modelId="{7AADF955-71E3-4DAA-9B40-322D2B6C7434}" type="parTrans" cxnId="{4175B358-9852-4498-A077-E3585B445087}">
      <dgm:prSet/>
      <dgm:spPr/>
      <dgm:t>
        <a:bodyPr/>
        <a:lstStyle/>
        <a:p>
          <a:endParaRPr lang="en-US"/>
        </a:p>
      </dgm:t>
    </dgm:pt>
    <dgm:pt modelId="{EDDFE285-F86B-463B-B216-459CF84B02A5}" type="sibTrans" cxnId="{4175B358-9852-4498-A077-E3585B445087}">
      <dgm:prSet/>
      <dgm:spPr/>
      <dgm:t>
        <a:bodyPr/>
        <a:lstStyle/>
        <a:p>
          <a:endParaRPr lang="en-US"/>
        </a:p>
      </dgm:t>
    </dgm:pt>
    <dgm:pt modelId="{A0C64AD1-4475-48DF-9D62-CF841F7FD2B4}">
      <dgm:prSet custT="1"/>
      <dgm:spPr/>
      <dgm:t>
        <a:bodyPr/>
        <a:lstStyle/>
        <a:p>
          <a:r>
            <a:rPr lang="de-DE" sz="1400" dirty="0"/>
            <a:t>- Informationen durch Handbewegungen abrufen</a:t>
          </a:r>
          <a:endParaRPr lang="en-US" sz="1400" dirty="0"/>
        </a:p>
      </dgm:t>
    </dgm:pt>
    <dgm:pt modelId="{3845A40A-FE58-4121-A41C-0570A2DC9BCE}" type="parTrans" cxnId="{8E00BC07-1DBC-4A16-8DB9-68AB16DBE963}">
      <dgm:prSet/>
      <dgm:spPr/>
      <dgm:t>
        <a:bodyPr/>
        <a:lstStyle/>
        <a:p>
          <a:endParaRPr lang="en-US"/>
        </a:p>
      </dgm:t>
    </dgm:pt>
    <dgm:pt modelId="{479E970E-EEA7-40B4-A8A8-4B105E0BE498}" type="sibTrans" cxnId="{8E00BC07-1DBC-4A16-8DB9-68AB16DBE963}">
      <dgm:prSet/>
      <dgm:spPr/>
      <dgm:t>
        <a:bodyPr/>
        <a:lstStyle/>
        <a:p>
          <a:endParaRPr lang="en-US"/>
        </a:p>
      </dgm:t>
    </dgm:pt>
    <dgm:pt modelId="{93872FF2-1B4D-49A9-8CD9-B94ECBEE502A}">
      <dgm:prSet custT="1"/>
      <dgm:spPr/>
      <dgm:t>
        <a:bodyPr/>
        <a:lstStyle/>
        <a:p>
          <a:r>
            <a:rPr lang="de-DE" sz="1400" dirty="0"/>
            <a:t>- Steuerungsprozesse ohne physischen Kontakt</a:t>
          </a:r>
          <a:endParaRPr lang="en-US" sz="1400" dirty="0"/>
        </a:p>
      </dgm:t>
    </dgm:pt>
    <dgm:pt modelId="{D3ACC629-707C-4EA3-9F6D-F2724391831A}" type="parTrans" cxnId="{E794DE4C-6A6F-438A-A3C8-51925F38A6ED}">
      <dgm:prSet/>
      <dgm:spPr/>
      <dgm:t>
        <a:bodyPr/>
        <a:lstStyle/>
        <a:p>
          <a:endParaRPr lang="en-US"/>
        </a:p>
      </dgm:t>
    </dgm:pt>
    <dgm:pt modelId="{65FAED68-055F-41DF-9DD4-DD33A2420512}" type="sibTrans" cxnId="{E794DE4C-6A6F-438A-A3C8-51925F38A6ED}">
      <dgm:prSet/>
      <dgm:spPr/>
      <dgm:t>
        <a:bodyPr/>
        <a:lstStyle/>
        <a:p>
          <a:endParaRPr lang="en-US"/>
        </a:p>
      </dgm:t>
    </dgm:pt>
    <dgm:pt modelId="{C4AC3BDC-D8EC-4722-94A2-0B1C348E666B}">
      <dgm:prSet custT="1"/>
      <dgm:spPr/>
      <dgm:t>
        <a:bodyPr/>
        <a:lstStyle/>
        <a:p>
          <a:r>
            <a:rPr lang="de-DE" sz="1400" dirty="0"/>
            <a:t>- Immersive Interaktion in virtuellen Welten erleben</a:t>
          </a:r>
          <a:endParaRPr lang="en-US" sz="1400" dirty="0"/>
        </a:p>
      </dgm:t>
    </dgm:pt>
    <dgm:pt modelId="{2CABEE06-A3D6-41E0-B001-1C72E30279AE}" type="parTrans" cxnId="{BE71F4C0-7A5C-4D37-989C-F49E3A7DBC28}">
      <dgm:prSet/>
      <dgm:spPr/>
      <dgm:t>
        <a:bodyPr/>
        <a:lstStyle/>
        <a:p>
          <a:endParaRPr lang="en-US"/>
        </a:p>
      </dgm:t>
    </dgm:pt>
    <dgm:pt modelId="{F93594F5-17D5-436F-932D-9518222BDF5E}" type="sibTrans" cxnId="{BE71F4C0-7A5C-4D37-989C-F49E3A7DBC28}">
      <dgm:prSet/>
      <dgm:spPr/>
      <dgm:t>
        <a:bodyPr/>
        <a:lstStyle/>
        <a:p>
          <a:endParaRPr lang="en-US"/>
        </a:p>
      </dgm:t>
    </dgm:pt>
    <dgm:pt modelId="{5F2CC407-EE4E-41AF-8C8E-7799C47E23E0}">
      <dgm:prSet/>
      <dgm:spPr/>
      <dgm:t>
        <a:bodyPr/>
        <a:lstStyle/>
        <a:p>
          <a:r>
            <a:rPr lang="de-DE" dirty="0"/>
            <a:t>Ermöglicht barrierefreie Nutzung für Menschen mit körperlichen Einschränkungen</a:t>
          </a:r>
          <a:endParaRPr lang="en-US" dirty="0"/>
        </a:p>
      </dgm:t>
    </dgm:pt>
    <dgm:pt modelId="{C1ED7527-DDA4-4A1D-85F9-14763E742454}" type="parTrans" cxnId="{91217283-AF59-47C4-92BA-09A358269380}">
      <dgm:prSet/>
      <dgm:spPr/>
      <dgm:t>
        <a:bodyPr/>
        <a:lstStyle/>
        <a:p>
          <a:endParaRPr lang="en-US"/>
        </a:p>
      </dgm:t>
    </dgm:pt>
    <dgm:pt modelId="{1867D734-45BA-4614-9E48-E5781DFEB1EE}" type="sibTrans" cxnId="{91217283-AF59-47C4-92BA-09A358269380}">
      <dgm:prSet/>
      <dgm:spPr/>
      <dgm:t>
        <a:bodyPr/>
        <a:lstStyle/>
        <a:p>
          <a:endParaRPr lang="en-US"/>
        </a:p>
      </dgm:t>
    </dgm:pt>
    <dgm:pt modelId="{C2C86122-9A5A-4048-BE48-F6F0199294F6}" type="pres">
      <dgm:prSet presAssocID="{4C19B8CA-FCAC-494C-9223-4FA0DBB7D8A6}" presName="root" presStyleCnt="0">
        <dgm:presLayoutVars>
          <dgm:dir/>
          <dgm:resizeHandles val="exact"/>
        </dgm:presLayoutVars>
      </dgm:prSet>
      <dgm:spPr/>
    </dgm:pt>
    <dgm:pt modelId="{76261C18-5133-4261-94D7-1EDD8B5DA83C}" type="pres">
      <dgm:prSet presAssocID="{FE199E0F-3CF5-4F52-BD24-447B57BE648C}" presName="compNode" presStyleCnt="0"/>
      <dgm:spPr/>
    </dgm:pt>
    <dgm:pt modelId="{A66A37DB-9716-4040-A7E6-FB603DD781DD}" type="pres">
      <dgm:prSet presAssocID="{FE199E0F-3CF5-4F52-BD24-447B57BE648C}" presName="bgRect" presStyleLbl="bgShp" presStyleIdx="0" presStyleCnt="3"/>
      <dgm:spPr/>
    </dgm:pt>
    <dgm:pt modelId="{DF084BFE-86E2-486C-8598-C6B498FF952A}" type="pres">
      <dgm:prSet presAssocID="{FE199E0F-3CF5-4F52-BD24-447B57BE64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DE885BF-54B2-478D-9C5F-DA8C2C7D776D}" type="pres">
      <dgm:prSet presAssocID="{FE199E0F-3CF5-4F52-BD24-447B57BE648C}" presName="spaceRect" presStyleCnt="0"/>
      <dgm:spPr/>
    </dgm:pt>
    <dgm:pt modelId="{E7971D8B-912A-473A-B483-B808E8D02930}" type="pres">
      <dgm:prSet presAssocID="{FE199E0F-3CF5-4F52-BD24-447B57BE648C}" presName="parTx" presStyleLbl="revTx" presStyleIdx="0" presStyleCnt="4">
        <dgm:presLayoutVars>
          <dgm:chMax val="0"/>
          <dgm:chPref val="0"/>
        </dgm:presLayoutVars>
      </dgm:prSet>
      <dgm:spPr/>
    </dgm:pt>
    <dgm:pt modelId="{872E3751-0C59-4E54-9700-66121FCBD45E}" type="pres">
      <dgm:prSet presAssocID="{CC0CFA98-4ECB-4E3C-8AD7-8A67516CECEA}" presName="sibTrans" presStyleCnt="0"/>
      <dgm:spPr/>
    </dgm:pt>
    <dgm:pt modelId="{3CE3CD90-A89D-40FA-8873-FDCC45A35C4F}" type="pres">
      <dgm:prSet presAssocID="{4FAC088C-CA1B-4E14-870E-3F0F0937B4FE}" presName="compNode" presStyleCnt="0"/>
      <dgm:spPr/>
    </dgm:pt>
    <dgm:pt modelId="{5FD46E7F-4964-46AE-838D-57691139D572}" type="pres">
      <dgm:prSet presAssocID="{4FAC088C-CA1B-4E14-870E-3F0F0937B4FE}" presName="bgRect" presStyleLbl="bgShp" presStyleIdx="1" presStyleCnt="3"/>
      <dgm:spPr/>
    </dgm:pt>
    <dgm:pt modelId="{5C9200CB-369F-4C8F-9298-3BB769775566}" type="pres">
      <dgm:prSet presAssocID="{4FAC088C-CA1B-4E14-870E-3F0F0937B4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llner"/>
        </a:ext>
      </dgm:extLst>
    </dgm:pt>
    <dgm:pt modelId="{9B04864B-1BF4-4CE9-8947-CCD89C6B8DC9}" type="pres">
      <dgm:prSet presAssocID="{4FAC088C-CA1B-4E14-870E-3F0F0937B4FE}" presName="spaceRect" presStyleCnt="0"/>
      <dgm:spPr/>
    </dgm:pt>
    <dgm:pt modelId="{585BE4F8-BF0E-4045-B3FB-EF0FBECACD89}" type="pres">
      <dgm:prSet presAssocID="{4FAC088C-CA1B-4E14-870E-3F0F0937B4FE}" presName="parTx" presStyleLbl="revTx" presStyleIdx="1" presStyleCnt="4">
        <dgm:presLayoutVars>
          <dgm:chMax val="0"/>
          <dgm:chPref val="0"/>
        </dgm:presLayoutVars>
      </dgm:prSet>
      <dgm:spPr/>
    </dgm:pt>
    <dgm:pt modelId="{A2DF3832-52C3-4F81-9E6A-3BA92E269A60}" type="pres">
      <dgm:prSet presAssocID="{4FAC088C-CA1B-4E14-870E-3F0F0937B4FE}" presName="desTx" presStyleLbl="revTx" presStyleIdx="2" presStyleCnt="4" custScaleX="105970">
        <dgm:presLayoutVars/>
      </dgm:prSet>
      <dgm:spPr/>
    </dgm:pt>
    <dgm:pt modelId="{C2E8ED23-9DEE-4D8C-A6A5-E60A2AE70F75}" type="pres">
      <dgm:prSet presAssocID="{EDDFE285-F86B-463B-B216-459CF84B02A5}" presName="sibTrans" presStyleCnt="0"/>
      <dgm:spPr/>
    </dgm:pt>
    <dgm:pt modelId="{2852BAD8-58D8-45DE-B20A-507AF95686C5}" type="pres">
      <dgm:prSet presAssocID="{5F2CC407-EE4E-41AF-8C8E-7799C47E23E0}" presName="compNode" presStyleCnt="0"/>
      <dgm:spPr/>
    </dgm:pt>
    <dgm:pt modelId="{6433E361-F1F7-4A5A-BD93-5B638FED7B89}" type="pres">
      <dgm:prSet presAssocID="{5F2CC407-EE4E-41AF-8C8E-7799C47E23E0}" presName="bgRect" presStyleLbl="bgShp" presStyleIdx="2" presStyleCnt="3"/>
      <dgm:spPr/>
    </dgm:pt>
    <dgm:pt modelId="{9415906D-7250-43EA-BE4E-1A4C0AA8743F}" type="pres">
      <dgm:prSet presAssocID="{5F2CC407-EE4E-41AF-8C8E-7799C47E23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ung"/>
        </a:ext>
      </dgm:extLst>
    </dgm:pt>
    <dgm:pt modelId="{52487485-B111-48F9-8D76-2E60857D9D1E}" type="pres">
      <dgm:prSet presAssocID="{5F2CC407-EE4E-41AF-8C8E-7799C47E23E0}" presName="spaceRect" presStyleCnt="0"/>
      <dgm:spPr/>
    </dgm:pt>
    <dgm:pt modelId="{D0C29A63-93D4-4CAF-B686-2BA17D588EF9}" type="pres">
      <dgm:prSet presAssocID="{5F2CC407-EE4E-41AF-8C8E-7799C47E23E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E00BC07-1DBC-4A16-8DB9-68AB16DBE963}" srcId="{4FAC088C-CA1B-4E14-870E-3F0F0937B4FE}" destId="{A0C64AD1-4475-48DF-9D62-CF841F7FD2B4}" srcOrd="0" destOrd="0" parTransId="{3845A40A-FE58-4121-A41C-0570A2DC9BCE}" sibTransId="{479E970E-EEA7-40B4-A8A8-4B105E0BE498}"/>
    <dgm:cxn modelId="{E43ECC5B-64FA-4B33-BC80-714076BC3433}" srcId="{4C19B8CA-FCAC-494C-9223-4FA0DBB7D8A6}" destId="{FE199E0F-3CF5-4F52-BD24-447B57BE648C}" srcOrd="0" destOrd="0" parTransId="{92B0ACAD-FBDC-4189-B457-D6E3B22E8EDF}" sibTransId="{CC0CFA98-4ECB-4E3C-8AD7-8A67516CECEA}"/>
    <dgm:cxn modelId="{07692442-C300-4F4F-B60E-A3447D61D22E}" type="presOf" srcId="{A0C64AD1-4475-48DF-9D62-CF841F7FD2B4}" destId="{A2DF3832-52C3-4F81-9E6A-3BA92E269A60}" srcOrd="0" destOrd="0" presId="urn:microsoft.com/office/officeart/2018/2/layout/IconVerticalSolidList"/>
    <dgm:cxn modelId="{E794DE4C-6A6F-438A-A3C8-51925F38A6ED}" srcId="{4FAC088C-CA1B-4E14-870E-3F0F0937B4FE}" destId="{93872FF2-1B4D-49A9-8CD9-B94ECBEE502A}" srcOrd="1" destOrd="0" parTransId="{D3ACC629-707C-4EA3-9F6D-F2724391831A}" sibTransId="{65FAED68-055F-41DF-9DD4-DD33A2420512}"/>
    <dgm:cxn modelId="{AF407477-B86E-4265-B4E1-A60CFCCFE58D}" type="presOf" srcId="{4C19B8CA-FCAC-494C-9223-4FA0DBB7D8A6}" destId="{C2C86122-9A5A-4048-BE48-F6F0199294F6}" srcOrd="0" destOrd="0" presId="urn:microsoft.com/office/officeart/2018/2/layout/IconVerticalSolidList"/>
    <dgm:cxn modelId="{4175B358-9852-4498-A077-E3585B445087}" srcId="{4C19B8CA-FCAC-494C-9223-4FA0DBB7D8A6}" destId="{4FAC088C-CA1B-4E14-870E-3F0F0937B4FE}" srcOrd="1" destOrd="0" parTransId="{7AADF955-71E3-4DAA-9B40-322D2B6C7434}" sibTransId="{EDDFE285-F86B-463B-B216-459CF84B02A5}"/>
    <dgm:cxn modelId="{CBA7E658-08B7-446D-816B-7643504BE181}" type="presOf" srcId="{5F2CC407-EE4E-41AF-8C8E-7799C47E23E0}" destId="{D0C29A63-93D4-4CAF-B686-2BA17D588EF9}" srcOrd="0" destOrd="0" presId="urn:microsoft.com/office/officeart/2018/2/layout/IconVerticalSolidList"/>
    <dgm:cxn modelId="{91217283-AF59-47C4-92BA-09A358269380}" srcId="{4C19B8CA-FCAC-494C-9223-4FA0DBB7D8A6}" destId="{5F2CC407-EE4E-41AF-8C8E-7799C47E23E0}" srcOrd="2" destOrd="0" parTransId="{C1ED7527-DDA4-4A1D-85F9-14763E742454}" sibTransId="{1867D734-45BA-4614-9E48-E5781DFEB1EE}"/>
    <dgm:cxn modelId="{5E330EA3-6759-4ACA-A460-DD9861D16F20}" type="presOf" srcId="{4FAC088C-CA1B-4E14-870E-3F0F0937B4FE}" destId="{585BE4F8-BF0E-4045-B3FB-EF0FBECACD89}" srcOrd="0" destOrd="0" presId="urn:microsoft.com/office/officeart/2018/2/layout/IconVerticalSolidList"/>
    <dgm:cxn modelId="{BE71F4C0-7A5C-4D37-989C-F49E3A7DBC28}" srcId="{4FAC088C-CA1B-4E14-870E-3F0F0937B4FE}" destId="{C4AC3BDC-D8EC-4722-94A2-0B1C348E666B}" srcOrd="2" destOrd="0" parTransId="{2CABEE06-A3D6-41E0-B001-1C72E30279AE}" sibTransId="{F93594F5-17D5-436F-932D-9518222BDF5E}"/>
    <dgm:cxn modelId="{12F420C8-7296-435A-AAD6-21C93E0CD4E0}" type="presOf" srcId="{93872FF2-1B4D-49A9-8CD9-B94ECBEE502A}" destId="{A2DF3832-52C3-4F81-9E6A-3BA92E269A60}" srcOrd="0" destOrd="1" presId="urn:microsoft.com/office/officeart/2018/2/layout/IconVerticalSolidList"/>
    <dgm:cxn modelId="{AE7C42CE-E558-4E50-BD17-0C66DAF2EA10}" type="presOf" srcId="{C4AC3BDC-D8EC-4722-94A2-0B1C348E666B}" destId="{A2DF3832-52C3-4F81-9E6A-3BA92E269A60}" srcOrd="0" destOrd="2" presId="urn:microsoft.com/office/officeart/2018/2/layout/IconVerticalSolidList"/>
    <dgm:cxn modelId="{7784F0FC-4AEA-4925-AF8F-20607DFC27FA}" type="presOf" srcId="{FE199E0F-3CF5-4F52-BD24-447B57BE648C}" destId="{E7971D8B-912A-473A-B483-B808E8D02930}" srcOrd="0" destOrd="0" presId="urn:microsoft.com/office/officeart/2018/2/layout/IconVerticalSolidList"/>
    <dgm:cxn modelId="{DE05EF64-091F-40A3-A672-6D84A1F76AE3}" type="presParOf" srcId="{C2C86122-9A5A-4048-BE48-F6F0199294F6}" destId="{76261C18-5133-4261-94D7-1EDD8B5DA83C}" srcOrd="0" destOrd="0" presId="urn:microsoft.com/office/officeart/2018/2/layout/IconVerticalSolidList"/>
    <dgm:cxn modelId="{6F6145CC-17CC-4635-AE30-1C2FBE396B4A}" type="presParOf" srcId="{76261C18-5133-4261-94D7-1EDD8B5DA83C}" destId="{A66A37DB-9716-4040-A7E6-FB603DD781DD}" srcOrd="0" destOrd="0" presId="urn:microsoft.com/office/officeart/2018/2/layout/IconVerticalSolidList"/>
    <dgm:cxn modelId="{418EDD0E-E578-4B3A-A9E4-583C4B573841}" type="presParOf" srcId="{76261C18-5133-4261-94D7-1EDD8B5DA83C}" destId="{DF084BFE-86E2-486C-8598-C6B498FF952A}" srcOrd="1" destOrd="0" presId="urn:microsoft.com/office/officeart/2018/2/layout/IconVerticalSolidList"/>
    <dgm:cxn modelId="{306BD4E1-C07F-4437-BB07-A5D2B41536C2}" type="presParOf" srcId="{76261C18-5133-4261-94D7-1EDD8B5DA83C}" destId="{0DE885BF-54B2-478D-9C5F-DA8C2C7D776D}" srcOrd="2" destOrd="0" presId="urn:microsoft.com/office/officeart/2018/2/layout/IconVerticalSolidList"/>
    <dgm:cxn modelId="{69D5BE27-8C93-4058-84A8-063ABCED9AA6}" type="presParOf" srcId="{76261C18-5133-4261-94D7-1EDD8B5DA83C}" destId="{E7971D8B-912A-473A-B483-B808E8D02930}" srcOrd="3" destOrd="0" presId="urn:microsoft.com/office/officeart/2018/2/layout/IconVerticalSolidList"/>
    <dgm:cxn modelId="{5D483D8D-4740-4648-9042-350E7FE54BA7}" type="presParOf" srcId="{C2C86122-9A5A-4048-BE48-F6F0199294F6}" destId="{872E3751-0C59-4E54-9700-66121FCBD45E}" srcOrd="1" destOrd="0" presId="urn:microsoft.com/office/officeart/2018/2/layout/IconVerticalSolidList"/>
    <dgm:cxn modelId="{EDEC23D7-4BC2-4268-99B1-BFEA001E1C10}" type="presParOf" srcId="{C2C86122-9A5A-4048-BE48-F6F0199294F6}" destId="{3CE3CD90-A89D-40FA-8873-FDCC45A35C4F}" srcOrd="2" destOrd="0" presId="urn:microsoft.com/office/officeart/2018/2/layout/IconVerticalSolidList"/>
    <dgm:cxn modelId="{9FA763C8-EF50-46C2-B56E-624639532761}" type="presParOf" srcId="{3CE3CD90-A89D-40FA-8873-FDCC45A35C4F}" destId="{5FD46E7F-4964-46AE-838D-57691139D572}" srcOrd="0" destOrd="0" presId="urn:microsoft.com/office/officeart/2018/2/layout/IconVerticalSolidList"/>
    <dgm:cxn modelId="{34317198-6D18-4559-9DE5-9A0051676F8D}" type="presParOf" srcId="{3CE3CD90-A89D-40FA-8873-FDCC45A35C4F}" destId="{5C9200CB-369F-4C8F-9298-3BB769775566}" srcOrd="1" destOrd="0" presId="urn:microsoft.com/office/officeart/2018/2/layout/IconVerticalSolidList"/>
    <dgm:cxn modelId="{850756B7-F1C9-4430-B379-06F619967011}" type="presParOf" srcId="{3CE3CD90-A89D-40FA-8873-FDCC45A35C4F}" destId="{9B04864B-1BF4-4CE9-8947-CCD89C6B8DC9}" srcOrd="2" destOrd="0" presId="urn:microsoft.com/office/officeart/2018/2/layout/IconVerticalSolidList"/>
    <dgm:cxn modelId="{F2CAB1F1-14CD-406A-B892-99A054046F08}" type="presParOf" srcId="{3CE3CD90-A89D-40FA-8873-FDCC45A35C4F}" destId="{585BE4F8-BF0E-4045-B3FB-EF0FBECACD89}" srcOrd="3" destOrd="0" presId="urn:microsoft.com/office/officeart/2018/2/layout/IconVerticalSolidList"/>
    <dgm:cxn modelId="{5258691A-8512-4D21-A1FE-065CC5A173C0}" type="presParOf" srcId="{3CE3CD90-A89D-40FA-8873-FDCC45A35C4F}" destId="{A2DF3832-52C3-4F81-9E6A-3BA92E269A60}" srcOrd="4" destOrd="0" presId="urn:microsoft.com/office/officeart/2018/2/layout/IconVerticalSolidList"/>
    <dgm:cxn modelId="{56CE7A77-BF1D-404B-ADE3-D5D5C5584989}" type="presParOf" srcId="{C2C86122-9A5A-4048-BE48-F6F0199294F6}" destId="{C2E8ED23-9DEE-4D8C-A6A5-E60A2AE70F75}" srcOrd="3" destOrd="0" presId="urn:microsoft.com/office/officeart/2018/2/layout/IconVerticalSolidList"/>
    <dgm:cxn modelId="{32E9031A-8256-4F08-8F38-DB526A833673}" type="presParOf" srcId="{C2C86122-9A5A-4048-BE48-F6F0199294F6}" destId="{2852BAD8-58D8-45DE-B20A-507AF95686C5}" srcOrd="4" destOrd="0" presId="urn:microsoft.com/office/officeart/2018/2/layout/IconVerticalSolidList"/>
    <dgm:cxn modelId="{AB6454C9-1733-4E17-B009-4CC6AB3E561B}" type="presParOf" srcId="{2852BAD8-58D8-45DE-B20A-507AF95686C5}" destId="{6433E361-F1F7-4A5A-BD93-5B638FED7B89}" srcOrd="0" destOrd="0" presId="urn:microsoft.com/office/officeart/2018/2/layout/IconVerticalSolidList"/>
    <dgm:cxn modelId="{F25B8A4C-6428-40C0-A5D0-03B9305BFBE2}" type="presParOf" srcId="{2852BAD8-58D8-45DE-B20A-507AF95686C5}" destId="{9415906D-7250-43EA-BE4E-1A4C0AA8743F}" srcOrd="1" destOrd="0" presId="urn:microsoft.com/office/officeart/2018/2/layout/IconVerticalSolidList"/>
    <dgm:cxn modelId="{B5C0741F-4CC4-4E42-893A-7A95FFE6874B}" type="presParOf" srcId="{2852BAD8-58D8-45DE-B20A-507AF95686C5}" destId="{52487485-B111-48F9-8D76-2E60857D9D1E}" srcOrd="2" destOrd="0" presId="urn:microsoft.com/office/officeart/2018/2/layout/IconVerticalSolidList"/>
    <dgm:cxn modelId="{6C2BCCA1-FFD8-425C-9583-9A22D8AE40A3}" type="presParOf" srcId="{2852BAD8-58D8-45DE-B20A-507AF95686C5}" destId="{D0C29A63-93D4-4CAF-B686-2BA17D588E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18190A-47B0-4398-995D-D32491A5196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D1B822-4EEE-4E60-9C96-1BAE3D0451F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Lichtbedingung und Hintergrund</a:t>
          </a:r>
          <a:endParaRPr lang="en-US" dirty="0"/>
        </a:p>
      </dgm:t>
    </dgm:pt>
    <dgm:pt modelId="{8E996845-3EC1-498B-BDB6-F909600F4F50}" type="parTrans" cxnId="{629AE7EF-40EC-4772-898A-6C0BC042D979}">
      <dgm:prSet/>
      <dgm:spPr/>
      <dgm:t>
        <a:bodyPr/>
        <a:lstStyle/>
        <a:p>
          <a:endParaRPr lang="en-US"/>
        </a:p>
      </dgm:t>
    </dgm:pt>
    <dgm:pt modelId="{27AD222C-A5CC-4A47-80D1-BF66F195790A}" type="sibTrans" cxnId="{629AE7EF-40EC-4772-898A-6C0BC042D979}">
      <dgm:prSet/>
      <dgm:spPr/>
      <dgm:t>
        <a:bodyPr/>
        <a:lstStyle/>
        <a:p>
          <a:endParaRPr lang="en-US"/>
        </a:p>
      </dgm:t>
    </dgm:pt>
    <dgm:pt modelId="{5A66300F-7F1E-4FAD-8458-7AC6D666A67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Instabile Klassifikation der Handbewegungen aufgrund von Rauschen in der Szene</a:t>
          </a:r>
          <a:endParaRPr lang="en-US" dirty="0"/>
        </a:p>
      </dgm:t>
    </dgm:pt>
    <dgm:pt modelId="{61A5CE5F-4816-4281-BABE-102413E06150}" type="parTrans" cxnId="{D1307B40-5A12-4FE9-B603-FD8333AE4734}">
      <dgm:prSet/>
      <dgm:spPr/>
      <dgm:t>
        <a:bodyPr/>
        <a:lstStyle/>
        <a:p>
          <a:endParaRPr lang="en-US"/>
        </a:p>
      </dgm:t>
    </dgm:pt>
    <dgm:pt modelId="{90908E6A-20EF-434F-BA33-E203FD9426BA}" type="sibTrans" cxnId="{D1307B40-5A12-4FE9-B603-FD8333AE4734}">
      <dgm:prSet/>
      <dgm:spPr/>
      <dgm:t>
        <a:bodyPr/>
        <a:lstStyle/>
        <a:p>
          <a:endParaRPr lang="en-US"/>
        </a:p>
      </dgm:t>
    </dgm:pt>
    <dgm:pt modelId="{02B35A65-242A-4FA2-9C12-A00AA71BC88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Segmentierungsqualität im Live-Demo</a:t>
          </a:r>
          <a:endParaRPr lang="en-US" dirty="0"/>
        </a:p>
      </dgm:t>
    </dgm:pt>
    <dgm:pt modelId="{DAA93930-53CB-4C83-B632-CC837353C3AE}" type="parTrans" cxnId="{F4D2951C-ABEF-41BF-AC51-D4965DAC1965}">
      <dgm:prSet/>
      <dgm:spPr/>
      <dgm:t>
        <a:bodyPr/>
        <a:lstStyle/>
        <a:p>
          <a:endParaRPr lang="en-US"/>
        </a:p>
      </dgm:t>
    </dgm:pt>
    <dgm:pt modelId="{EC9845B6-E1C6-49A3-A1D9-71C8C8B6DCEB}" type="sibTrans" cxnId="{F4D2951C-ABEF-41BF-AC51-D4965DAC1965}">
      <dgm:prSet/>
      <dgm:spPr/>
      <dgm:t>
        <a:bodyPr/>
        <a:lstStyle/>
        <a:p>
          <a:endParaRPr lang="en-US"/>
        </a:p>
      </dgm:t>
    </dgm:pt>
    <dgm:pt modelId="{3B9A41D3-998A-4C73-A20A-C7C733F64DDA}" type="pres">
      <dgm:prSet presAssocID="{F418190A-47B0-4398-995D-D32491A51965}" presName="root" presStyleCnt="0">
        <dgm:presLayoutVars>
          <dgm:dir/>
          <dgm:resizeHandles val="exact"/>
        </dgm:presLayoutVars>
      </dgm:prSet>
      <dgm:spPr/>
    </dgm:pt>
    <dgm:pt modelId="{765F1D6A-A212-4653-A7BB-EB00BBBBA1DF}" type="pres">
      <dgm:prSet presAssocID="{72D1B822-4EEE-4E60-9C96-1BAE3D0451FC}" presName="compNode" presStyleCnt="0"/>
      <dgm:spPr/>
    </dgm:pt>
    <dgm:pt modelId="{A14F4B0B-1986-4BCC-9941-F6B903F42CA6}" type="pres">
      <dgm:prSet presAssocID="{72D1B822-4EEE-4E60-9C96-1BAE3D0451FC}" presName="bgRect" presStyleLbl="bgShp" presStyleIdx="0" presStyleCnt="3"/>
      <dgm:spPr/>
    </dgm:pt>
    <dgm:pt modelId="{55EA06D3-7274-471F-9806-F1C55FEA42B6}" type="pres">
      <dgm:prSet presAssocID="{72D1B822-4EEE-4E60-9C96-1BAE3D0451F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CFF6B077-5454-45ED-975E-44A83FE5CFB8}" type="pres">
      <dgm:prSet presAssocID="{72D1B822-4EEE-4E60-9C96-1BAE3D0451FC}" presName="spaceRect" presStyleCnt="0"/>
      <dgm:spPr/>
    </dgm:pt>
    <dgm:pt modelId="{AE588553-38E8-46AB-8959-7884C2647D72}" type="pres">
      <dgm:prSet presAssocID="{72D1B822-4EEE-4E60-9C96-1BAE3D0451FC}" presName="parTx" presStyleLbl="revTx" presStyleIdx="0" presStyleCnt="3">
        <dgm:presLayoutVars>
          <dgm:chMax val="0"/>
          <dgm:chPref val="0"/>
        </dgm:presLayoutVars>
      </dgm:prSet>
      <dgm:spPr/>
    </dgm:pt>
    <dgm:pt modelId="{F5D4426B-E0DF-4944-9DEF-464978201A30}" type="pres">
      <dgm:prSet presAssocID="{27AD222C-A5CC-4A47-80D1-BF66F195790A}" presName="sibTrans" presStyleCnt="0"/>
      <dgm:spPr/>
    </dgm:pt>
    <dgm:pt modelId="{1659FCE6-79A5-46BE-91A6-784F7C2181F6}" type="pres">
      <dgm:prSet presAssocID="{5A66300F-7F1E-4FAD-8458-7AC6D666A674}" presName="compNode" presStyleCnt="0"/>
      <dgm:spPr/>
    </dgm:pt>
    <dgm:pt modelId="{BD630229-A493-463C-8ADF-1EBCEB785B66}" type="pres">
      <dgm:prSet presAssocID="{5A66300F-7F1E-4FAD-8458-7AC6D666A674}" presName="bgRect" presStyleLbl="bgShp" presStyleIdx="1" presStyleCnt="3"/>
      <dgm:spPr/>
    </dgm:pt>
    <dgm:pt modelId="{D3386838-0E28-4C0E-A7EB-2C665F11FE1E}" type="pres">
      <dgm:prSet presAssocID="{5A66300F-7F1E-4FAD-8458-7AC6D666A6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09E086DB-471B-4F8A-A1AA-DA7551C46C5F}" type="pres">
      <dgm:prSet presAssocID="{5A66300F-7F1E-4FAD-8458-7AC6D666A674}" presName="spaceRect" presStyleCnt="0"/>
      <dgm:spPr/>
    </dgm:pt>
    <dgm:pt modelId="{1AB6DED0-2B51-469F-B2F7-B287B6BF0D97}" type="pres">
      <dgm:prSet presAssocID="{5A66300F-7F1E-4FAD-8458-7AC6D666A674}" presName="parTx" presStyleLbl="revTx" presStyleIdx="1" presStyleCnt="3">
        <dgm:presLayoutVars>
          <dgm:chMax val="0"/>
          <dgm:chPref val="0"/>
        </dgm:presLayoutVars>
      </dgm:prSet>
      <dgm:spPr/>
    </dgm:pt>
    <dgm:pt modelId="{5DA7CDD9-1A66-420F-87A3-8B9C48A8EEAB}" type="pres">
      <dgm:prSet presAssocID="{90908E6A-20EF-434F-BA33-E203FD9426BA}" presName="sibTrans" presStyleCnt="0"/>
      <dgm:spPr/>
    </dgm:pt>
    <dgm:pt modelId="{04338693-EA4A-40A1-93DA-EB169E40BBC0}" type="pres">
      <dgm:prSet presAssocID="{02B35A65-242A-4FA2-9C12-A00AA71BC88E}" presName="compNode" presStyleCnt="0"/>
      <dgm:spPr/>
    </dgm:pt>
    <dgm:pt modelId="{131C1E5A-7E91-409C-AF66-8EF5063EEBB1}" type="pres">
      <dgm:prSet presAssocID="{02B35A65-242A-4FA2-9C12-A00AA71BC88E}" presName="bgRect" presStyleLbl="bgShp" presStyleIdx="2" presStyleCnt="3"/>
      <dgm:spPr/>
    </dgm:pt>
    <dgm:pt modelId="{9488B3EF-1146-4F34-814B-7D3611F35A66}" type="pres">
      <dgm:prSet presAssocID="{02B35A65-242A-4FA2-9C12-A00AA71BC88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F2FC649C-3459-4C11-B05D-89DD0FC93EAF}" type="pres">
      <dgm:prSet presAssocID="{02B35A65-242A-4FA2-9C12-A00AA71BC88E}" presName="spaceRect" presStyleCnt="0"/>
      <dgm:spPr/>
    </dgm:pt>
    <dgm:pt modelId="{47EF24C2-A768-41AB-A837-CBAA9F5ACA9E}" type="pres">
      <dgm:prSet presAssocID="{02B35A65-242A-4FA2-9C12-A00AA71BC88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721EE03-0EEA-40A8-A8ED-723CFD764120}" type="presOf" srcId="{72D1B822-4EEE-4E60-9C96-1BAE3D0451FC}" destId="{AE588553-38E8-46AB-8959-7884C2647D72}" srcOrd="0" destOrd="0" presId="urn:microsoft.com/office/officeart/2018/2/layout/IconVerticalSolidList"/>
    <dgm:cxn modelId="{F4D2951C-ABEF-41BF-AC51-D4965DAC1965}" srcId="{F418190A-47B0-4398-995D-D32491A51965}" destId="{02B35A65-242A-4FA2-9C12-A00AA71BC88E}" srcOrd="2" destOrd="0" parTransId="{DAA93930-53CB-4C83-B632-CC837353C3AE}" sibTransId="{EC9845B6-E1C6-49A3-A1D9-71C8C8B6DCEB}"/>
    <dgm:cxn modelId="{14394D39-47EB-473B-9DBD-3D1E83A91B4C}" type="presOf" srcId="{02B35A65-242A-4FA2-9C12-A00AA71BC88E}" destId="{47EF24C2-A768-41AB-A837-CBAA9F5ACA9E}" srcOrd="0" destOrd="0" presId="urn:microsoft.com/office/officeart/2018/2/layout/IconVerticalSolidList"/>
    <dgm:cxn modelId="{D1307B40-5A12-4FE9-B603-FD8333AE4734}" srcId="{F418190A-47B0-4398-995D-D32491A51965}" destId="{5A66300F-7F1E-4FAD-8458-7AC6D666A674}" srcOrd="1" destOrd="0" parTransId="{61A5CE5F-4816-4281-BABE-102413E06150}" sibTransId="{90908E6A-20EF-434F-BA33-E203FD9426BA}"/>
    <dgm:cxn modelId="{461B3347-A592-4266-AD6D-7BBA58C2DFE3}" type="presOf" srcId="{5A66300F-7F1E-4FAD-8458-7AC6D666A674}" destId="{1AB6DED0-2B51-469F-B2F7-B287B6BF0D97}" srcOrd="0" destOrd="0" presId="urn:microsoft.com/office/officeart/2018/2/layout/IconVerticalSolidList"/>
    <dgm:cxn modelId="{60442EE8-C878-4F20-A613-FCE05CFAC8BF}" type="presOf" srcId="{F418190A-47B0-4398-995D-D32491A51965}" destId="{3B9A41D3-998A-4C73-A20A-C7C733F64DDA}" srcOrd="0" destOrd="0" presId="urn:microsoft.com/office/officeart/2018/2/layout/IconVerticalSolidList"/>
    <dgm:cxn modelId="{629AE7EF-40EC-4772-898A-6C0BC042D979}" srcId="{F418190A-47B0-4398-995D-D32491A51965}" destId="{72D1B822-4EEE-4E60-9C96-1BAE3D0451FC}" srcOrd="0" destOrd="0" parTransId="{8E996845-3EC1-498B-BDB6-F909600F4F50}" sibTransId="{27AD222C-A5CC-4A47-80D1-BF66F195790A}"/>
    <dgm:cxn modelId="{40B0E5CA-D3F0-486A-BA99-61D75BD3E038}" type="presParOf" srcId="{3B9A41D3-998A-4C73-A20A-C7C733F64DDA}" destId="{765F1D6A-A212-4653-A7BB-EB00BBBBA1DF}" srcOrd="0" destOrd="0" presId="urn:microsoft.com/office/officeart/2018/2/layout/IconVerticalSolidList"/>
    <dgm:cxn modelId="{2D9AE775-64C8-4651-9796-9E63049ACA52}" type="presParOf" srcId="{765F1D6A-A212-4653-A7BB-EB00BBBBA1DF}" destId="{A14F4B0B-1986-4BCC-9941-F6B903F42CA6}" srcOrd="0" destOrd="0" presId="urn:microsoft.com/office/officeart/2018/2/layout/IconVerticalSolidList"/>
    <dgm:cxn modelId="{3CEF4522-B9CE-488C-8E43-076314E0B2F5}" type="presParOf" srcId="{765F1D6A-A212-4653-A7BB-EB00BBBBA1DF}" destId="{55EA06D3-7274-471F-9806-F1C55FEA42B6}" srcOrd="1" destOrd="0" presId="urn:microsoft.com/office/officeart/2018/2/layout/IconVerticalSolidList"/>
    <dgm:cxn modelId="{A9754BC6-49AC-45CF-BFA8-1AADC61BA750}" type="presParOf" srcId="{765F1D6A-A212-4653-A7BB-EB00BBBBA1DF}" destId="{CFF6B077-5454-45ED-975E-44A83FE5CFB8}" srcOrd="2" destOrd="0" presId="urn:microsoft.com/office/officeart/2018/2/layout/IconVerticalSolidList"/>
    <dgm:cxn modelId="{FBE71893-03F1-4570-A695-4361D7A79D48}" type="presParOf" srcId="{765F1D6A-A212-4653-A7BB-EB00BBBBA1DF}" destId="{AE588553-38E8-46AB-8959-7884C2647D72}" srcOrd="3" destOrd="0" presId="urn:microsoft.com/office/officeart/2018/2/layout/IconVerticalSolidList"/>
    <dgm:cxn modelId="{068D4655-6C94-4C6B-AF08-C45CE42E13CB}" type="presParOf" srcId="{3B9A41D3-998A-4C73-A20A-C7C733F64DDA}" destId="{F5D4426B-E0DF-4944-9DEF-464978201A30}" srcOrd="1" destOrd="0" presId="urn:microsoft.com/office/officeart/2018/2/layout/IconVerticalSolidList"/>
    <dgm:cxn modelId="{C19D3ADB-C89F-41A6-A3F0-88E2E385139B}" type="presParOf" srcId="{3B9A41D3-998A-4C73-A20A-C7C733F64DDA}" destId="{1659FCE6-79A5-46BE-91A6-784F7C2181F6}" srcOrd="2" destOrd="0" presId="urn:microsoft.com/office/officeart/2018/2/layout/IconVerticalSolidList"/>
    <dgm:cxn modelId="{9C71B814-3A5F-4A44-8130-A2ACFEFFB14B}" type="presParOf" srcId="{1659FCE6-79A5-46BE-91A6-784F7C2181F6}" destId="{BD630229-A493-463C-8ADF-1EBCEB785B66}" srcOrd="0" destOrd="0" presId="urn:microsoft.com/office/officeart/2018/2/layout/IconVerticalSolidList"/>
    <dgm:cxn modelId="{C2CF8BAD-3914-4F71-B4E2-109CC17A3346}" type="presParOf" srcId="{1659FCE6-79A5-46BE-91A6-784F7C2181F6}" destId="{D3386838-0E28-4C0E-A7EB-2C665F11FE1E}" srcOrd="1" destOrd="0" presId="urn:microsoft.com/office/officeart/2018/2/layout/IconVerticalSolidList"/>
    <dgm:cxn modelId="{BCB9FAF9-B26C-441A-9EA8-E8287185FF7A}" type="presParOf" srcId="{1659FCE6-79A5-46BE-91A6-784F7C2181F6}" destId="{09E086DB-471B-4F8A-A1AA-DA7551C46C5F}" srcOrd="2" destOrd="0" presId="urn:microsoft.com/office/officeart/2018/2/layout/IconVerticalSolidList"/>
    <dgm:cxn modelId="{FFD0A55F-D4F8-4B5C-9DA8-0AF6EF1A2B4C}" type="presParOf" srcId="{1659FCE6-79A5-46BE-91A6-784F7C2181F6}" destId="{1AB6DED0-2B51-469F-B2F7-B287B6BF0D97}" srcOrd="3" destOrd="0" presId="urn:microsoft.com/office/officeart/2018/2/layout/IconVerticalSolidList"/>
    <dgm:cxn modelId="{952D2EE1-D036-4489-AC34-CEF9B88E9F40}" type="presParOf" srcId="{3B9A41D3-998A-4C73-A20A-C7C733F64DDA}" destId="{5DA7CDD9-1A66-420F-87A3-8B9C48A8EEAB}" srcOrd="3" destOrd="0" presId="urn:microsoft.com/office/officeart/2018/2/layout/IconVerticalSolidList"/>
    <dgm:cxn modelId="{D3BA84F4-7BCD-47BC-B032-B6F17BA04FA5}" type="presParOf" srcId="{3B9A41D3-998A-4C73-A20A-C7C733F64DDA}" destId="{04338693-EA4A-40A1-93DA-EB169E40BBC0}" srcOrd="4" destOrd="0" presId="urn:microsoft.com/office/officeart/2018/2/layout/IconVerticalSolidList"/>
    <dgm:cxn modelId="{92D1CDA9-DF8A-4A06-9679-0D3DDE6C2CCA}" type="presParOf" srcId="{04338693-EA4A-40A1-93DA-EB169E40BBC0}" destId="{131C1E5A-7E91-409C-AF66-8EF5063EEBB1}" srcOrd="0" destOrd="0" presId="urn:microsoft.com/office/officeart/2018/2/layout/IconVerticalSolidList"/>
    <dgm:cxn modelId="{7CB88149-F875-4A54-9CA8-7BA44955F170}" type="presParOf" srcId="{04338693-EA4A-40A1-93DA-EB169E40BBC0}" destId="{9488B3EF-1146-4F34-814B-7D3611F35A66}" srcOrd="1" destOrd="0" presId="urn:microsoft.com/office/officeart/2018/2/layout/IconVerticalSolidList"/>
    <dgm:cxn modelId="{478727E6-1AE3-466C-814B-F82A9DF7B5C5}" type="presParOf" srcId="{04338693-EA4A-40A1-93DA-EB169E40BBC0}" destId="{F2FC649C-3459-4C11-B05D-89DD0FC93EAF}" srcOrd="2" destOrd="0" presId="urn:microsoft.com/office/officeart/2018/2/layout/IconVerticalSolidList"/>
    <dgm:cxn modelId="{3EDC96F0-23FE-4D78-966B-C58D644A2147}" type="presParOf" srcId="{04338693-EA4A-40A1-93DA-EB169E40BBC0}" destId="{47EF24C2-A768-41AB-A837-CBAA9F5ACA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E0DB9E-3055-4AD9-8A84-FE829ECAEFB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354F4E7-C432-4900-BB0C-3A1691BE075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anpassbares maschinelles Lernlösungs-Framework</a:t>
          </a:r>
          <a:endParaRPr lang="en-US" dirty="0"/>
        </a:p>
      </dgm:t>
    </dgm:pt>
    <dgm:pt modelId="{177442EE-6F6E-4DB3-A5BF-CB1313953B89}" type="parTrans" cxnId="{4224A2B0-62AE-43B1-A976-23BEE8F145A7}">
      <dgm:prSet/>
      <dgm:spPr/>
      <dgm:t>
        <a:bodyPr/>
        <a:lstStyle/>
        <a:p>
          <a:endParaRPr lang="en-US"/>
        </a:p>
      </dgm:t>
    </dgm:pt>
    <dgm:pt modelId="{EA7F1247-1485-4166-B10E-B86D1EBD551A}" type="sibTrans" cxnId="{4224A2B0-62AE-43B1-A976-23BEE8F145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CEFEF0-2471-4645-87C6-903E8CBCB2C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Google</a:t>
          </a:r>
          <a:endParaRPr lang="en-US"/>
        </a:p>
      </dgm:t>
    </dgm:pt>
    <dgm:pt modelId="{F43622F0-39C7-4CB5-99C6-0ED32762B21E}" type="parTrans" cxnId="{5A45B397-FA70-4C43-B1F1-3E7DB7B1263F}">
      <dgm:prSet/>
      <dgm:spPr/>
      <dgm:t>
        <a:bodyPr/>
        <a:lstStyle/>
        <a:p>
          <a:endParaRPr lang="en-US"/>
        </a:p>
      </dgm:t>
    </dgm:pt>
    <dgm:pt modelId="{0EDA193C-A527-4FDF-BF4D-45B05D4D63FC}" type="sibTrans" cxnId="{5A45B397-FA70-4C43-B1F1-3E7DB7B126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A467BC-3429-441F-A059-C6FA69C48F6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Open Source</a:t>
          </a:r>
          <a:endParaRPr lang="en-US" dirty="0"/>
        </a:p>
      </dgm:t>
    </dgm:pt>
    <dgm:pt modelId="{CFB8D21E-CFE6-49B3-AFB4-1E5C688BDD66}" type="parTrans" cxnId="{F001381B-65B0-4B8F-A0EE-3130AED53098}">
      <dgm:prSet/>
      <dgm:spPr/>
      <dgm:t>
        <a:bodyPr/>
        <a:lstStyle/>
        <a:p>
          <a:endParaRPr lang="en-US"/>
        </a:p>
      </dgm:t>
    </dgm:pt>
    <dgm:pt modelId="{AD7880E1-6853-4C2D-9619-9CEA0CCE1F71}" type="sibTrans" cxnId="{F001381B-65B0-4B8F-A0EE-3130AED5309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3B48027-F17D-42AF-B203-625523E4D00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Bietet vortrainierte ML-Lösungen wie Gesichtserkennung, </a:t>
          </a:r>
          <a:r>
            <a:rPr lang="de-DE" dirty="0" err="1"/>
            <a:t>Posenabschätzung</a:t>
          </a:r>
          <a:r>
            <a:rPr lang="de-DE" dirty="0"/>
            <a:t>, Handerkennung, Objekterkennung</a:t>
          </a:r>
          <a:endParaRPr lang="en-US" dirty="0"/>
        </a:p>
      </dgm:t>
    </dgm:pt>
    <dgm:pt modelId="{56F73549-3B21-4882-B606-2A5249B9DEFB}" type="parTrans" cxnId="{39C8E75E-785D-42A3-BCB1-7E14B1B0D013}">
      <dgm:prSet/>
      <dgm:spPr/>
      <dgm:t>
        <a:bodyPr/>
        <a:lstStyle/>
        <a:p>
          <a:endParaRPr lang="en-US"/>
        </a:p>
      </dgm:t>
    </dgm:pt>
    <dgm:pt modelId="{F73F3B97-1374-4B83-805A-DD5598C6D6C1}" type="sibTrans" cxnId="{39C8E75E-785D-42A3-BCB1-7E14B1B0D013}">
      <dgm:prSet/>
      <dgm:spPr/>
      <dgm:t>
        <a:bodyPr/>
        <a:lstStyle/>
        <a:p>
          <a:endParaRPr lang="en-US"/>
        </a:p>
      </dgm:t>
    </dgm:pt>
    <dgm:pt modelId="{257CF05E-152D-4887-8DDB-FE760F1C6FB6}" type="pres">
      <dgm:prSet presAssocID="{87E0DB9E-3055-4AD9-8A84-FE829ECAEFB7}" presName="root" presStyleCnt="0">
        <dgm:presLayoutVars>
          <dgm:dir/>
          <dgm:resizeHandles val="exact"/>
        </dgm:presLayoutVars>
      </dgm:prSet>
      <dgm:spPr/>
    </dgm:pt>
    <dgm:pt modelId="{4DEB699C-7B7F-4CE2-8544-D28B781F0C81}" type="pres">
      <dgm:prSet presAssocID="{87E0DB9E-3055-4AD9-8A84-FE829ECAEFB7}" presName="container" presStyleCnt="0">
        <dgm:presLayoutVars>
          <dgm:dir/>
          <dgm:resizeHandles val="exact"/>
        </dgm:presLayoutVars>
      </dgm:prSet>
      <dgm:spPr/>
    </dgm:pt>
    <dgm:pt modelId="{FCA6515A-B252-4AD5-879E-7D0AE0110F5B}" type="pres">
      <dgm:prSet presAssocID="{F354F4E7-C432-4900-BB0C-3A1691BE075E}" presName="compNode" presStyleCnt="0"/>
      <dgm:spPr/>
    </dgm:pt>
    <dgm:pt modelId="{C6B76799-186D-4A57-9BA3-2D800B2F701A}" type="pres">
      <dgm:prSet presAssocID="{F354F4E7-C432-4900-BB0C-3A1691BE075E}" presName="iconBgRect" presStyleLbl="bgShp" presStyleIdx="0" presStyleCnt="4"/>
      <dgm:spPr/>
    </dgm:pt>
    <dgm:pt modelId="{49F1D7DE-023C-4CF3-86F8-55E529665FDF}" type="pres">
      <dgm:prSet presAssocID="{F354F4E7-C432-4900-BB0C-3A1691BE07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ederholen"/>
        </a:ext>
      </dgm:extLst>
    </dgm:pt>
    <dgm:pt modelId="{90356CFF-411B-48B6-83C6-C3673D0492F9}" type="pres">
      <dgm:prSet presAssocID="{F354F4E7-C432-4900-BB0C-3A1691BE075E}" presName="spaceRect" presStyleCnt="0"/>
      <dgm:spPr/>
    </dgm:pt>
    <dgm:pt modelId="{4A9CD5FB-176A-494E-AD45-F132A090375F}" type="pres">
      <dgm:prSet presAssocID="{F354F4E7-C432-4900-BB0C-3A1691BE075E}" presName="textRect" presStyleLbl="revTx" presStyleIdx="0" presStyleCnt="4">
        <dgm:presLayoutVars>
          <dgm:chMax val="1"/>
          <dgm:chPref val="1"/>
        </dgm:presLayoutVars>
      </dgm:prSet>
      <dgm:spPr/>
    </dgm:pt>
    <dgm:pt modelId="{F7DFCAF7-8FC0-4EE3-8A08-956A94450C7B}" type="pres">
      <dgm:prSet presAssocID="{EA7F1247-1485-4166-B10E-B86D1EBD551A}" presName="sibTrans" presStyleLbl="sibTrans2D1" presStyleIdx="0" presStyleCnt="0"/>
      <dgm:spPr/>
    </dgm:pt>
    <dgm:pt modelId="{B274F7F4-3A13-4D05-BC88-3F921B97276D}" type="pres">
      <dgm:prSet presAssocID="{3CCEFEF0-2471-4645-87C6-903E8CBCB2C9}" presName="compNode" presStyleCnt="0"/>
      <dgm:spPr/>
    </dgm:pt>
    <dgm:pt modelId="{7312BDE7-15D4-43FA-811D-84B6D5E8DE28}" type="pres">
      <dgm:prSet presAssocID="{3CCEFEF0-2471-4645-87C6-903E8CBCB2C9}" presName="iconBgRect" presStyleLbl="bgShp" presStyleIdx="1" presStyleCnt="4"/>
      <dgm:spPr/>
    </dgm:pt>
    <dgm:pt modelId="{71DE3C2D-B3D4-4B74-8F96-1603AD3E5B0F}" type="pres">
      <dgm:prSet presAssocID="{3CCEFEF0-2471-4645-87C6-903E8CBCB2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234229E0-A230-45AB-AB6B-E1764EBA618D}" type="pres">
      <dgm:prSet presAssocID="{3CCEFEF0-2471-4645-87C6-903E8CBCB2C9}" presName="spaceRect" presStyleCnt="0"/>
      <dgm:spPr/>
    </dgm:pt>
    <dgm:pt modelId="{22617620-0B6A-4E7F-A9C7-6FC949BF3B59}" type="pres">
      <dgm:prSet presAssocID="{3CCEFEF0-2471-4645-87C6-903E8CBCB2C9}" presName="textRect" presStyleLbl="revTx" presStyleIdx="1" presStyleCnt="4">
        <dgm:presLayoutVars>
          <dgm:chMax val="1"/>
          <dgm:chPref val="1"/>
        </dgm:presLayoutVars>
      </dgm:prSet>
      <dgm:spPr/>
    </dgm:pt>
    <dgm:pt modelId="{B3E4DED5-DB8B-4539-8FDF-B89DF2DA476A}" type="pres">
      <dgm:prSet presAssocID="{0EDA193C-A527-4FDF-BF4D-45B05D4D63FC}" presName="sibTrans" presStyleLbl="sibTrans2D1" presStyleIdx="0" presStyleCnt="0"/>
      <dgm:spPr/>
    </dgm:pt>
    <dgm:pt modelId="{822554CB-FD9F-45C9-A60B-BE2EC742DEA0}" type="pres">
      <dgm:prSet presAssocID="{ACA467BC-3429-441F-A059-C6FA69C48F62}" presName="compNode" presStyleCnt="0"/>
      <dgm:spPr/>
    </dgm:pt>
    <dgm:pt modelId="{C8A1281F-B434-4024-B478-2C95374A3376}" type="pres">
      <dgm:prSet presAssocID="{ACA467BC-3429-441F-A059-C6FA69C48F62}" presName="iconBgRect" presStyleLbl="bgShp" presStyleIdx="2" presStyleCnt="4"/>
      <dgm:spPr/>
    </dgm:pt>
    <dgm:pt modelId="{AED52E89-10F2-4F11-A008-122EC6D784B6}" type="pres">
      <dgm:prSet presAssocID="{ACA467BC-3429-441F-A059-C6FA69C48F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32720939-009F-48B7-AA55-BA9969C0A6FB}" type="pres">
      <dgm:prSet presAssocID="{ACA467BC-3429-441F-A059-C6FA69C48F62}" presName="spaceRect" presStyleCnt="0"/>
      <dgm:spPr/>
    </dgm:pt>
    <dgm:pt modelId="{8FDC41C1-F559-4E36-AA5C-B3153B10E3CF}" type="pres">
      <dgm:prSet presAssocID="{ACA467BC-3429-441F-A059-C6FA69C48F62}" presName="textRect" presStyleLbl="revTx" presStyleIdx="2" presStyleCnt="4">
        <dgm:presLayoutVars>
          <dgm:chMax val="1"/>
          <dgm:chPref val="1"/>
        </dgm:presLayoutVars>
      </dgm:prSet>
      <dgm:spPr/>
    </dgm:pt>
    <dgm:pt modelId="{A5A6DC79-9B4B-4E59-B01E-678EA305ACFD}" type="pres">
      <dgm:prSet presAssocID="{AD7880E1-6853-4C2D-9619-9CEA0CCE1F71}" presName="sibTrans" presStyleLbl="sibTrans2D1" presStyleIdx="0" presStyleCnt="0"/>
      <dgm:spPr/>
    </dgm:pt>
    <dgm:pt modelId="{B8BEDC2D-C77F-442F-83C8-E5688E1052B5}" type="pres">
      <dgm:prSet presAssocID="{73B48027-F17D-42AF-B203-625523E4D00B}" presName="compNode" presStyleCnt="0"/>
      <dgm:spPr/>
    </dgm:pt>
    <dgm:pt modelId="{483C12CD-B62E-473E-A123-84E69E78B479}" type="pres">
      <dgm:prSet presAssocID="{73B48027-F17D-42AF-B203-625523E4D00B}" presName="iconBgRect" presStyleLbl="bgShp" presStyleIdx="3" presStyleCnt="4"/>
      <dgm:spPr/>
    </dgm:pt>
    <dgm:pt modelId="{3BFEB704-B226-4D8E-9A22-02B40AC935DB}" type="pres">
      <dgm:prSet presAssocID="{73B48027-F17D-42AF-B203-625523E4D0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396DE193-30F6-4A78-BF66-7156332557DE}" type="pres">
      <dgm:prSet presAssocID="{73B48027-F17D-42AF-B203-625523E4D00B}" presName="spaceRect" presStyleCnt="0"/>
      <dgm:spPr/>
    </dgm:pt>
    <dgm:pt modelId="{A208B011-8370-4CA2-A88D-5CD5448EE87D}" type="pres">
      <dgm:prSet presAssocID="{73B48027-F17D-42AF-B203-625523E4D0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0CDE907-B69C-4BE9-86E6-C39776C382F0}" type="presOf" srcId="{AD7880E1-6853-4C2D-9619-9CEA0CCE1F71}" destId="{A5A6DC79-9B4B-4E59-B01E-678EA305ACFD}" srcOrd="0" destOrd="0" presId="urn:microsoft.com/office/officeart/2018/2/layout/IconCircleList"/>
    <dgm:cxn modelId="{F001381B-65B0-4B8F-A0EE-3130AED53098}" srcId="{87E0DB9E-3055-4AD9-8A84-FE829ECAEFB7}" destId="{ACA467BC-3429-441F-A059-C6FA69C48F62}" srcOrd="2" destOrd="0" parTransId="{CFB8D21E-CFE6-49B3-AFB4-1E5C688BDD66}" sibTransId="{AD7880E1-6853-4C2D-9619-9CEA0CCE1F71}"/>
    <dgm:cxn modelId="{39C8E75E-785D-42A3-BCB1-7E14B1B0D013}" srcId="{87E0DB9E-3055-4AD9-8A84-FE829ECAEFB7}" destId="{73B48027-F17D-42AF-B203-625523E4D00B}" srcOrd="3" destOrd="0" parTransId="{56F73549-3B21-4882-B606-2A5249B9DEFB}" sibTransId="{F73F3B97-1374-4B83-805A-DD5598C6D6C1}"/>
    <dgm:cxn modelId="{7C1CCC67-51B3-40D2-A64F-AB0276BD9493}" type="presOf" srcId="{F354F4E7-C432-4900-BB0C-3A1691BE075E}" destId="{4A9CD5FB-176A-494E-AD45-F132A090375F}" srcOrd="0" destOrd="0" presId="urn:microsoft.com/office/officeart/2018/2/layout/IconCircleList"/>
    <dgm:cxn modelId="{15D68D49-914B-476A-A145-813EAB827CD8}" type="presOf" srcId="{3CCEFEF0-2471-4645-87C6-903E8CBCB2C9}" destId="{22617620-0B6A-4E7F-A9C7-6FC949BF3B59}" srcOrd="0" destOrd="0" presId="urn:microsoft.com/office/officeart/2018/2/layout/IconCircleList"/>
    <dgm:cxn modelId="{175AE44D-9EBF-49F8-9B28-A26A5C4E9B78}" type="presOf" srcId="{EA7F1247-1485-4166-B10E-B86D1EBD551A}" destId="{F7DFCAF7-8FC0-4EE3-8A08-956A94450C7B}" srcOrd="0" destOrd="0" presId="urn:microsoft.com/office/officeart/2018/2/layout/IconCircleList"/>
    <dgm:cxn modelId="{77DE948F-451F-46E7-A287-A1F775FC6F15}" type="presOf" srcId="{0EDA193C-A527-4FDF-BF4D-45B05D4D63FC}" destId="{B3E4DED5-DB8B-4539-8FDF-B89DF2DA476A}" srcOrd="0" destOrd="0" presId="urn:microsoft.com/office/officeart/2018/2/layout/IconCircleList"/>
    <dgm:cxn modelId="{5A45B397-FA70-4C43-B1F1-3E7DB7B1263F}" srcId="{87E0DB9E-3055-4AD9-8A84-FE829ECAEFB7}" destId="{3CCEFEF0-2471-4645-87C6-903E8CBCB2C9}" srcOrd="1" destOrd="0" parTransId="{F43622F0-39C7-4CB5-99C6-0ED32762B21E}" sibTransId="{0EDA193C-A527-4FDF-BF4D-45B05D4D63FC}"/>
    <dgm:cxn modelId="{4224A2B0-62AE-43B1-A976-23BEE8F145A7}" srcId="{87E0DB9E-3055-4AD9-8A84-FE829ECAEFB7}" destId="{F354F4E7-C432-4900-BB0C-3A1691BE075E}" srcOrd="0" destOrd="0" parTransId="{177442EE-6F6E-4DB3-A5BF-CB1313953B89}" sibTransId="{EA7F1247-1485-4166-B10E-B86D1EBD551A}"/>
    <dgm:cxn modelId="{BD3C9FB2-AB6B-40F6-861D-0F4B300DBC03}" type="presOf" srcId="{73B48027-F17D-42AF-B203-625523E4D00B}" destId="{A208B011-8370-4CA2-A88D-5CD5448EE87D}" srcOrd="0" destOrd="0" presId="urn:microsoft.com/office/officeart/2018/2/layout/IconCircleList"/>
    <dgm:cxn modelId="{2E7437C2-0271-4BC5-93A6-1C7250E2EF50}" type="presOf" srcId="{87E0DB9E-3055-4AD9-8A84-FE829ECAEFB7}" destId="{257CF05E-152D-4887-8DDB-FE760F1C6FB6}" srcOrd="0" destOrd="0" presId="urn:microsoft.com/office/officeart/2018/2/layout/IconCircleList"/>
    <dgm:cxn modelId="{CDC8D3E6-1A4B-432D-9F99-F3098C5AC51B}" type="presOf" srcId="{ACA467BC-3429-441F-A059-C6FA69C48F62}" destId="{8FDC41C1-F559-4E36-AA5C-B3153B10E3CF}" srcOrd="0" destOrd="0" presId="urn:microsoft.com/office/officeart/2018/2/layout/IconCircleList"/>
    <dgm:cxn modelId="{873F941E-D742-4BFA-A628-3500CCF98D02}" type="presParOf" srcId="{257CF05E-152D-4887-8DDB-FE760F1C6FB6}" destId="{4DEB699C-7B7F-4CE2-8544-D28B781F0C81}" srcOrd="0" destOrd="0" presId="urn:microsoft.com/office/officeart/2018/2/layout/IconCircleList"/>
    <dgm:cxn modelId="{171FDCB6-D000-4243-A48E-59FB76EF7805}" type="presParOf" srcId="{4DEB699C-7B7F-4CE2-8544-D28B781F0C81}" destId="{FCA6515A-B252-4AD5-879E-7D0AE0110F5B}" srcOrd="0" destOrd="0" presId="urn:microsoft.com/office/officeart/2018/2/layout/IconCircleList"/>
    <dgm:cxn modelId="{E2973B25-6266-4331-9628-2449C0590878}" type="presParOf" srcId="{FCA6515A-B252-4AD5-879E-7D0AE0110F5B}" destId="{C6B76799-186D-4A57-9BA3-2D800B2F701A}" srcOrd="0" destOrd="0" presId="urn:microsoft.com/office/officeart/2018/2/layout/IconCircleList"/>
    <dgm:cxn modelId="{130D0A0F-9A63-423D-8A55-16C84132000D}" type="presParOf" srcId="{FCA6515A-B252-4AD5-879E-7D0AE0110F5B}" destId="{49F1D7DE-023C-4CF3-86F8-55E529665FDF}" srcOrd="1" destOrd="0" presId="urn:microsoft.com/office/officeart/2018/2/layout/IconCircleList"/>
    <dgm:cxn modelId="{BBDE53BE-8BCE-4737-AF1D-C81FEC088DD7}" type="presParOf" srcId="{FCA6515A-B252-4AD5-879E-7D0AE0110F5B}" destId="{90356CFF-411B-48B6-83C6-C3673D0492F9}" srcOrd="2" destOrd="0" presId="urn:microsoft.com/office/officeart/2018/2/layout/IconCircleList"/>
    <dgm:cxn modelId="{FD68909B-9C2F-4D50-8CA1-14D3A588AC10}" type="presParOf" srcId="{FCA6515A-B252-4AD5-879E-7D0AE0110F5B}" destId="{4A9CD5FB-176A-494E-AD45-F132A090375F}" srcOrd="3" destOrd="0" presId="urn:microsoft.com/office/officeart/2018/2/layout/IconCircleList"/>
    <dgm:cxn modelId="{23D03600-8EA8-4285-8928-21B1A47081D8}" type="presParOf" srcId="{4DEB699C-7B7F-4CE2-8544-D28B781F0C81}" destId="{F7DFCAF7-8FC0-4EE3-8A08-956A94450C7B}" srcOrd="1" destOrd="0" presId="urn:microsoft.com/office/officeart/2018/2/layout/IconCircleList"/>
    <dgm:cxn modelId="{62399FD6-798F-4546-8136-7F1CCBC552E9}" type="presParOf" srcId="{4DEB699C-7B7F-4CE2-8544-D28B781F0C81}" destId="{B274F7F4-3A13-4D05-BC88-3F921B97276D}" srcOrd="2" destOrd="0" presId="urn:microsoft.com/office/officeart/2018/2/layout/IconCircleList"/>
    <dgm:cxn modelId="{47A37393-628D-499C-8D3B-828BC6A8E3BE}" type="presParOf" srcId="{B274F7F4-3A13-4D05-BC88-3F921B97276D}" destId="{7312BDE7-15D4-43FA-811D-84B6D5E8DE28}" srcOrd="0" destOrd="0" presId="urn:microsoft.com/office/officeart/2018/2/layout/IconCircleList"/>
    <dgm:cxn modelId="{02F03906-2892-4B42-A1A8-271D762987EC}" type="presParOf" srcId="{B274F7F4-3A13-4D05-BC88-3F921B97276D}" destId="{71DE3C2D-B3D4-4B74-8F96-1603AD3E5B0F}" srcOrd="1" destOrd="0" presId="urn:microsoft.com/office/officeart/2018/2/layout/IconCircleList"/>
    <dgm:cxn modelId="{EBA150BE-E030-4EB0-ABB5-3C473B4A8EA7}" type="presParOf" srcId="{B274F7F4-3A13-4D05-BC88-3F921B97276D}" destId="{234229E0-A230-45AB-AB6B-E1764EBA618D}" srcOrd="2" destOrd="0" presId="urn:microsoft.com/office/officeart/2018/2/layout/IconCircleList"/>
    <dgm:cxn modelId="{2DF3A4A5-1149-4B41-9E41-83E682972F6D}" type="presParOf" srcId="{B274F7F4-3A13-4D05-BC88-3F921B97276D}" destId="{22617620-0B6A-4E7F-A9C7-6FC949BF3B59}" srcOrd="3" destOrd="0" presId="urn:microsoft.com/office/officeart/2018/2/layout/IconCircleList"/>
    <dgm:cxn modelId="{826A6863-8B10-4577-9C3C-72BE3CC8ABD1}" type="presParOf" srcId="{4DEB699C-7B7F-4CE2-8544-D28B781F0C81}" destId="{B3E4DED5-DB8B-4539-8FDF-B89DF2DA476A}" srcOrd="3" destOrd="0" presId="urn:microsoft.com/office/officeart/2018/2/layout/IconCircleList"/>
    <dgm:cxn modelId="{10F95BFC-5B70-4F6C-9270-AB1CFA3630A8}" type="presParOf" srcId="{4DEB699C-7B7F-4CE2-8544-D28B781F0C81}" destId="{822554CB-FD9F-45C9-A60B-BE2EC742DEA0}" srcOrd="4" destOrd="0" presId="urn:microsoft.com/office/officeart/2018/2/layout/IconCircleList"/>
    <dgm:cxn modelId="{1F024CD3-560D-4207-960D-8A2E6F20B839}" type="presParOf" srcId="{822554CB-FD9F-45C9-A60B-BE2EC742DEA0}" destId="{C8A1281F-B434-4024-B478-2C95374A3376}" srcOrd="0" destOrd="0" presId="urn:microsoft.com/office/officeart/2018/2/layout/IconCircleList"/>
    <dgm:cxn modelId="{6B7AF5E6-C2F6-425C-8ACC-B94443566210}" type="presParOf" srcId="{822554CB-FD9F-45C9-A60B-BE2EC742DEA0}" destId="{AED52E89-10F2-4F11-A008-122EC6D784B6}" srcOrd="1" destOrd="0" presId="urn:microsoft.com/office/officeart/2018/2/layout/IconCircleList"/>
    <dgm:cxn modelId="{428BDCD9-C308-4739-98C9-9C460B85BE4F}" type="presParOf" srcId="{822554CB-FD9F-45C9-A60B-BE2EC742DEA0}" destId="{32720939-009F-48B7-AA55-BA9969C0A6FB}" srcOrd="2" destOrd="0" presId="urn:microsoft.com/office/officeart/2018/2/layout/IconCircleList"/>
    <dgm:cxn modelId="{AE7889F4-3CF4-4F55-A747-4967093E55C7}" type="presParOf" srcId="{822554CB-FD9F-45C9-A60B-BE2EC742DEA0}" destId="{8FDC41C1-F559-4E36-AA5C-B3153B10E3CF}" srcOrd="3" destOrd="0" presId="urn:microsoft.com/office/officeart/2018/2/layout/IconCircleList"/>
    <dgm:cxn modelId="{2872BB27-0325-4D8A-804B-FB4C690A19C6}" type="presParOf" srcId="{4DEB699C-7B7F-4CE2-8544-D28B781F0C81}" destId="{A5A6DC79-9B4B-4E59-B01E-678EA305ACFD}" srcOrd="5" destOrd="0" presId="urn:microsoft.com/office/officeart/2018/2/layout/IconCircleList"/>
    <dgm:cxn modelId="{E022F8EA-EA8F-46D2-8551-97DDDFC9757F}" type="presParOf" srcId="{4DEB699C-7B7F-4CE2-8544-D28B781F0C81}" destId="{B8BEDC2D-C77F-442F-83C8-E5688E1052B5}" srcOrd="6" destOrd="0" presId="urn:microsoft.com/office/officeart/2018/2/layout/IconCircleList"/>
    <dgm:cxn modelId="{8B0A74C9-2C6A-47F3-9821-FA802515B3E8}" type="presParOf" srcId="{B8BEDC2D-C77F-442F-83C8-E5688E1052B5}" destId="{483C12CD-B62E-473E-A123-84E69E78B479}" srcOrd="0" destOrd="0" presId="urn:microsoft.com/office/officeart/2018/2/layout/IconCircleList"/>
    <dgm:cxn modelId="{F705AA98-4922-4B02-B957-62D51FEC0985}" type="presParOf" srcId="{B8BEDC2D-C77F-442F-83C8-E5688E1052B5}" destId="{3BFEB704-B226-4D8E-9A22-02B40AC935DB}" srcOrd="1" destOrd="0" presId="urn:microsoft.com/office/officeart/2018/2/layout/IconCircleList"/>
    <dgm:cxn modelId="{991A4D9F-DE3F-4B80-AEBB-0E9C8D9B0DD5}" type="presParOf" srcId="{B8BEDC2D-C77F-442F-83C8-E5688E1052B5}" destId="{396DE193-30F6-4A78-BF66-7156332557DE}" srcOrd="2" destOrd="0" presId="urn:microsoft.com/office/officeart/2018/2/layout/IconCircleList"/>
    <dgm:cxn modelId="{0E59F046-4EAF-4AAA-880F-C95F93AEF281}" type="presParOf" srcId="{B8BEDC2D-C77F-442F-83C8-E5688E1052B5}" destId="{A208B011-8370-4CA2-A88D-5CD5448EE87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1EA0E9-F8D3-47F6-87D8-D3D41AFE0EE5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EF4FA3A-B2F8-447B-A20F-E84FC0684D07}">
      <dgm:prSet phldrT="[Text]" phldr="0"/>
      <dgm:spPr/>
      <dgm:t>
        <a:bodyPr/>
        <a:lstStyle/>
        <a:p>
          <a:r>
            <a:rPr lang="de-DE">
              <a:latin typeface="Calibri"/>
              <a:ea typeface="Calibri"/>
              <a:cs typeface="Calibri"/>
            </a:rPr>
            <a:t>Gesten mit Befehlen verknüpfen</a:t>
          </a:r>
          <a:endParaRPr lang="de-DE"/>
        </a:p>
      </dgm:t>
    </dgm:pt>
    <dgm:pt modelId="{348A5114-BB01-4DC2-90D3-0DC4BDC085BC}" type="parTrans" cxnId="{E2815E25-3416-41A0-9EE0-9D24B61EBB32}">
      <dgm:prSet/>
      <dgm:spPr/>
      <dgm:t>
        <a:bodyPr/>
        <a:lstStyle/>
        <a:p>
          <a:endParaRPr lang="de-DE"/>
        </a:p>
      </dgm:t>
    </dgm:pt>
    <dgm:pt modelId="{AB1E2C12-E4B1-4731-8DE4-C65AEB4F75A3}" type="sibTrans" cxnId="{E2815E25-3416-41A0-9EE0-9D24B61EBB32}">
      <dgm:prSet/>
      <dgm:spPr/>
      <dgm:t>
        <a:bodyPr/>
        <a:lstStyle/>
        <a:p>
          <a:endParaRPr lang="de-DE"/>
        </a:p>
      </dgm:t>
    </dgm:pt>
    <dgm:pt modelId="{4434EE6F-37F2-4BFE-8C3C-2E1CC110E35C}">
      <dgm:prSet phldrT="[Text]" phldr="1"/>
      <dgm:spPr/>
      <dgm:t>
        <a:bodyPr/>
        <a:lstStyle/>
        <a:p>
          <a:endParaRPr lang="de-DE"/>
        </a:p>
      </dgm:t>
    </dgm:pt>
    <dgm:pt modelId="{3A62E40C-D57D-4F7F-A2D7-6DA3A6C27F2D}" type="parTrans" cxnId="{642926E9-C970-4CB2-A274-498FB262CB31}">
      <dgm:prSet/>
      <dgm:spPr/>
      <dgm:t>
        <a:bodyPr/>
        <a:lstStyle/>
        <a:p>
          <a:endParaRPr lang="de-DE"/>
        </a:p>
      </dgm:t>
    </dgm:pt>
    <dgm:pt modelId="{094FE5E4-9AAF-4D20-B436-6D4C100F3D1B}" type="sibTrans" cxnId="{642926E9-C970-4CB2-A274-498FB262CB31}">
      <dgm:prSet/>
      <dgm:spPr/>
      <dgm:t>
        <a:bodyPr/>
        <a:lstStyle/>
        <a:p>
          <a:endParaRPr lang="de-DE"/>
        </a:p>
      </dgm:t>
    </dgm:pt>
    <dgm:pt modelId="{F99BC1A5-A26A-41B9-A819-D684129C93CC}">
      <dgm:prSet phldrT="[Text]" phldr="1"/>
      <dgm:spPr/>
      <dgm:t>
        <a:bodyPr/>
        <a:lstStyle/>
        <a:p>
          <a:endParaRPr lang="de-DE"/>
        </a:p>
      </dgm:t>
    </dgm:pt>
    <dgm:pt modelId="{F2418D1E-97ED-44F9-9CD9-91F48872E492}" type="parTrans" cxnId="{7955FB73-13A0-4FDA-8591-0A16363710DA}">
      <dgm:prSet/>
      <dgm:spPr/>
      <dgm:t>
        <a:bodyPr/>
        <a:lstStyle/>
        <a:p>
          <a:endParaRPr lang="de-DE"/>
        </a:p>
      </dgm:t>
    </dgm:pt>
    <dgm:pt modelId="{14D4F558-077E-4F2E-9F3A-50CBC7BA96F7}" type="sibTrans" cxnId="{7955FB73-13A0-4FDA-8591-0A16363710DA}">
      <dgm:prSet/>
      <dgm:spPr/>
      <dgm:t>
        <a:bodyPr/>
        <a:lstStyle/>
        <a:p>
          <a:endParaRPr lang="de-DE"/>
        </a:p>
      </dgm:t>
    </dgm:pt>
    <dgm:pt modelId="{925E175A-4A19-42DF-9F30-0F201AD1565C}">
      <dgm:prSet phldrT="[Text]" phldr="1"/>
      <dgm:spPr/>
      <dgm:t>
        <a:bodyPr/>
        <a:lstStyle/>
        <a:p>
          <a:endParaRPr lang="de-DE"/>
        </a:p>
      </dgm:t>
    </dgm:pt>
    <dgm:pt modelId="{49B731CD-54C4-4826-BC3E-EB614CA507F5}" type="parTrans" cxnId="{DB2637DF-4959-4834-B890-D6D4897EA29B}">
      <dgm:prSet/>
      <dgm:spPr/>
      <dgm:t>
        <a:bodyPr/>
        <a:lstStyle/>
        <a:p>
          <a:endParaRPr lang="de-DE"/>
        </a:p>
      </dgm:t>
    </dgm:pt>
    <dgm:pt modelId="{268EB9BF-EB8C-498E-AE0F-ABEB526FF13A}" type="sibTrans" cxnId="{DB2637DF-4959-4834-B890-D6D4897EA29B}">
      <dgm:prSet/>
      <dgm:spPr/>
      <dgm:t>
        <a:bodyPr/>
        <a:lstStyle/>
        <a:p>
          <a:endParaRPr lang="de-DE"/>
        </a:p>
      </dgm:t>
    </dgm:pt>
    <dgm:pt modelId="{43FB195F-6206-468A-BE4F-3A8B2089C1DB}">
      <dgm:prSet phldr="0"/>
      <dgm:spPr/>
      <dgm:t>
        <a:bodyPr/>
        <a:lstStyle/>
        <a:p>
          <a:pPr rtl="0"/>
          <a:r>
            <a:rPr lang="de-DE">
              <a:latin typeface="Calibri"/>
              <a:ea typeface="Calibri"/>
              <a:cs typeface="Calibri"/>
            </a:rPr>
            <a:t>MediaPipe Hand-Modul initiieren</a:t>
          </a:r>
          <a:endParaRPr lang="en-US">
            <a:latin typeface="Calibri"/>
            <a:ea typeface="Calibri"/>
            <a:cs typeface="Calibri"/>
          </a:endParaRPr>
        </a:p>
      </dgm:t>
    </dgm:pt>
    <dgm:pt modelId="{147A722C-CD69-40AC-9825-50F23F38EDB0}" type="parTrans" cxnId="{FB9F5AC5-69B6-4FB2-A01B-9EF59E529183}">
      <dgm:prSet/>
      <dgm:spPr/>
    </dgm:pt>
    <dgm:pt modelId="{3F791EC5-A7EC-4A8D-9DD6-30D7392FD944}" type="sibTrans" cxnId="{FB9F5AC5-69B6-4FB2-A01B-9EF59E529183}">
      <dgm:prSet/>
      <dgm:spPr/>
      <dgm:t>
        <a:bodyPr/>
        <a:lstStyle/>
        <a:p>
          <a:endParaRPr lang="de-DE"/>
        </a:p>
      </dgm:t>
    </dgm:pt>
    <dgm:pt modelId="{6986BC30-8ADA-44AA-8C20-3660CD8B8F96}">
      <dgm:prSet phldr="0"/>
      <dgm:spPr/>
      <dgm:t>
        <a:bodyPr/>
        <a:lstStyle/>
        <a:p>
          <a:r>
            <a:rPr lang="de-DE">
              <a:latin typeface="Calibri"/>
              <a:ea typeface="Calibri"/>
              <a:cs typeface="Calibri"/>
            </a:rPr>
            <a:t>Auf Kamera zugreifen und Bild vorverarbeiten</a:t>
          </a:r>
          <a:endParaRPr lang="en-US">
            <a:latin typeface="Calibri"/>
            <a:ea typeface="Calibri"/>
            <a:cs typeface="Calibri"/>
          </a:endParaRPr>
        </a:p>
      </dgm:t>
    </dgm:pt>
    <dgm:pt modelId="{B29125FC-7140-4298-AAB9-D0ECD005AE6F}" type="parTrans" cxnId="{AF333866-91F9-4009-92C8-E6B1DF278BE2}">
      <dgm:prSet/>
      <dgm:spPr/>
    </dgm:pt>
    <dgm:pt modelId="{92932C53-B11C-4D95-854B-620F0FAFA3DD}" type="sibTrans" cxnId="{AF333866-91F9-4009-92C8-E6B1DF278BE2}">
      <dgm:prSet/>
      <dgm:spPr/>
      <dgm:t>
        <a:bodyPr/>
        <a:lstStyle/>
        <a:p>
          <a:endParaRPr lang="de-DE"/>
        </a:p>
      </dgm:t>
    </dgm:pt>
    <dgm:pt modelId="{1AE94A5C-7010-42CC-AE28-917BEF8C0ABB}">
      <dgm:prSet phldr="0"/>
      <dgm:spPr/>
      <dgm:t>
        <a:bodyPr/>
        <a:lstStyle/>
        <a:p>
          <a:r>
            <a:rPr lang="de-DE" err="1">
              <a:latin typeface="Calibri"/>
              <a:ea typeface="Calibri"/>
              <a:cs typeface="Calibri"/>
            </a:rPr>
            <a:t>Last_action</a:t>
          </a:r>
          <a:r>
            <a:rPr lang="de-DE">
              <a:latin typeface="Calibri"/>
              <a:ea typeface="Calibri"/>
              <a:cs typeface="Calibri"/>
            </a:rPr>
            <a:t> Variable</a:t>
          </a:r>
          <a:endParaRPr lang="en-US">
            <a:latin typeface="Calibri"/>
            <a:ea typeface="Calibri"/>
            <a:cs typeface="Calibri"/>
          </a:endParaRPr>
        </a:p>
      </dgm:t>
    </dgm:pt>
    <dgm:pt modelId="{CFEB5F64-7A7C-4A31-AB69-2CACD66FA7D1}" type="parTrans" cxnId="{11C2D113-7CE2-4702-84CC-60ED5C665B63}">
      <dgm:prSet/>
      <dgm:spPr/>
    </dgm:pt>
    <dgm:pt modelId="{C93ED160-4FB7-4AE9-8EFD-35129232D4BD}" type="sibTrans" cxnId="{11C2D113-7CE2-4702-84CC-60ED5C665B63}">
      <dgm:prSet/>
      <dgm:spPr/>
      <dgm:t>
        <a:bodyPr/>
        <a:lstStyle/>
        <a:p>
          <a:endParaRPr lang="de-DE"/>
        </a:p>
      </dgm:t>
    </dgm:pt>
    <dgm:pt modelId="{E0BE7ECC-A3B2-48F3-9D39-2146600903AF}">
      <dgm:prSet phldr="0"/>
      <dgm:spPr/>
      <dgm:t>
        <a:bodyPr/>
        <a:lstStyle/>
        <a:p>
          <a:r>
            <a:rPr lang="de-DE">
              <a:latin typeface="Calibri"/>
              <a:ea typeface="Calibri"/>
              <a:cs typeface="Calibri"/>
            </a:rPr>
            <a:t>Gesten definieren</a:t>
          </a:r>
          <a:endParaRPr lang="en-US" err="1">
            <a:latin typeface="Calibri"/>
            <a:ea typeface="Calibri"/>
            <a:cs typeface="Calibri"/>
          </a:endParaRPr>
        </a:p>
      </dgm:t>
    </dgm:pt>
    <dgm:pt modelId="{C34B52FC-9AC4-4874-831E-2C2EB365821E}" type="parTrans" cxnId="{2EA3EB58-804A-48A6-A9CA-1242D400CDA6}">
      <dgm:prSet/>
      <dgm:spPr/>
    </dgm:pt>
    <dgm:pt modelId="{B75CAAF4-5056-4D8A-B236-4DCC3BB5DC60}" type="sibTrans" cxnId="{2EA3EB58-804A-48A6-A9CA-1242D400CDA6}">
      <dgm:prSet/>
      <dgm:spPr/>
      <dgm:t>
        <a:bodyPr/>
        <a:lstStyle/>
        <a:p>
          <a:endParaRPr lang="de-DE"/>
        </a:p>
      </dgm:t>
    </dgm:pt>
    <dgm:pt modelId="{966ADF7A-0C55-4483-981E-DC3A440060C1}" type="pres">
      <dgm:prSet presAssocID="{2E1EA0E9-F8D3-47F6-87D8-D3D41AFE0EE5}" presName="outerComposite" presStyleCnt="0">
        <dgm:presLayoutVars>
          <dgm:chMax val="5"/>
          <dgm:dir/>
          <dgm:resizeHandles val="exact"/>
        </dgm:presLayoutVars>
      </dgm:prSet>
      <dgm:spPr/>
    </dgm:pt>
    <dgm:pt modelId="{FD00ECDF-6292-4240-86FF-55CB1B545676}" type="pres">
      <dgm:prSet presAssocID="{2E1EA0E9-F8D3-47F6-87D8-D3D41AFE0EE5}" presName="dummyMaxCanvas" presStyleCnt="0">
        <dgm:presLayoutVars/>
      </dgm:prSet>
      <dgm:spPr/>
    </dgm:pt>
    <dgm:pt modelId="{03C3FA8C-F97C-412F-8F3D-BA495AB88B30}" type="pres">
      <dgm:prSet presAssocID="{2E1EA0E9-F8D3-47F6-87D8-D3D41AFE0EE5}" presName="FiveNodes_1" presStyleLbl="node1" presStyleIdx="0" presStyleCnt="5">
        <dgm:presLayoutVars>
          <dgm:bulletEnabled val="1"/>
        </dgm:presLayoutVars>
      </dgm:prSet>
      <dgm:spPr/>
    </dgm:pt>
    <dgm:pt modelId="{09766CEC-1F83-49CC-BB99-D6BDFB775DEB}" type="pres">
      <dgm:prSet presAssocID="{2E1EA0E9-F8D3-47F6-87D8-D3D41AFE0EE5}" presName="FiveNodes_2" presStyleLbl="node1" presStyleIdx="1" presStyleCnt="5">
        <dgm:presLayoutVars>
          <dgm:bulletEnabled val="1"/>
        </dgm:presLayoutVars>
      </dgm:prSet>
      <dgm:spPr/>
    </dgm:pt>
    <dgm:pt modelId="{3A4AA334-7A4A-49A7-BF54-28B80988A9C4}" type="pres">
      <dgm:prSet presAssocID="{2E1EA0E9-F8D3-47F6-87D8-D3D41AFE0EE5}" presName="FiveNodes_3" presStyleLbl="node1" presStyleIdx="2" presStyleCnt="5">
        <dgm:presLayoutVars>
          <dgm:bulletEnabled val="1"/>
        </dgm:presLayoutVars>
      </dgm:prSet>
      <dgm:spPr/>
    </dgm:pt>
    <dgm:pt modelId="{2EB12B29-3D48-447A-8388-D224EE4D0FB3}" type="pres">
      <dgm:prSet presAssocID="{2E1EA0E9-F8D3-47F6-87D8-D3D41AFE0EE5}" presName="FiveNodes_4" presStyleLbl="node1" presStyleIdx="3" presStyleCnt="5">
        <dgm:presLayoutVars>
          <dgm:bulletEnabled val="1"/>
        </dgm:presLayoutVars>
      </dgm:prSet>
      <dgm:spPr/>
    </dgm:pt>
    <dgm:pt modelId="{0B512349-4DC7-4019-B110-967B170C48A4}" type="pres">
      <dgm:prSet presAssocID="{2E1EA0E9-F8D3-47F6-87D8-D3D41AFE0EE5}" presName="FiveNodes_5" presStyleLbl="node1" presStyleIdx="4" presStyleCnt="5">
        <dgm:presLayoutVars>
          <dgm:bulletEnabled val="1"/>
        </dgm:presLayoutVars>
      </dgm:prSet>
      <dgm:spPr/>
    </dgm:pt>
    <dgm:pt modelId="{55E6C09D-E667-486A-BF53-2C6D7A0E8434}" type="pres">
      <dgm:prSet presAssocID="{2E1EA0E9-F8D3-47F6-87D8-D3D41AFE0EE5}" presName="FiveConn_1-2" presStyleLbl="fgAccFollowNode1" presStyleIdx="0" presStyleCnt="4">
        <dgm:presLayoutVars>
          <dgm:bulletEnabled val="1"/>
        </dgm:presLayoutVars>
      </dgm:prSet>
      <dgm:spPr/>
    </dgm:pt>
    <dgm:pt modelId="{50C42AB2-8A87-4BFF-9754-CFF8C01B2E11}" type="pres">
      <dgm:prSet presAssocID="{2E1EA0E9-F8D3-47F6-87D8-D3D41AFE0EE5}" presName="FiveConn_2-3" presStyleLbl="fgAccFollowNode1" presStyleIdx="1" presStyleCnt="4">
        <dgm:presLayoutVars>
          <dgm:bulletEnabled val="1"/>
        </dgm:presLayoutVars>
      </dgm:prSet>
      <dgm:spPr/>
    </dgm:pt>
    <dgm:pt modelId="{7913279F-BE4C-41D7-8FBE-D4A3A1F2E762}" type="pres">
      <dgm:prSet presAssocID="{2E1EA0E9-F8D3-47F6-87D8-D3D41AFE0EE5}" presName="FiveConn_3-4" presStyleLbl="fgAccFollowNode1" presStyleIdx="2" presStyleCnt="4">
        <dgm:presLayoutVars>
          <dgm:bulletEnabled val="1"/>
        </dgm:presLayoutVars>
      </dgm:prSet>
      <dgm:spPr/>
    </dgm:pt>
    <dgm:pt modelId="{F626C699-B1A0-4554-B537-7F40245BDB32}" type="pres">
      <dgm:prSet presAssocID="{2E1EA0E9-F8D3-47F6-87D8-D3D41AFE0EE5}" presName="FiveConn_4-5" presStyleLbl="fgAccFollowNode1" presStyleIdx="3" presStyleCnt="4">
        <dgm:presLayoutVars>
          <dgm:bulletEnabled val="1"/>
        </dgm:presLayoutVars>
      </dgm:prSet>
      <dgm:spPr/>
    </dgm:pt>
    <dgm:pt modelId="{CF6EBA85-E3B2-4920-A2E2-02DE5E06E2DB}" type="pres">
      <dgm:prSet presAssocID="{2E1EA0E9-F8D3-47F6-87D8-D3D41AFE0EE5}" presName="FiveNodes_1_text" presStyleLbl="node1" presStyleIdx="4" presStyleCnt="5">
        <dgm:presLayoutVars>
          <dgm:bulletEnabled val="1"/>
        </dgm:presLayoutVars>
      </dgm:prSet>
      <dgm:spPr/>
    </dgm:pt>
    <dgm:pt modelId="{BB43A348-C564-4C78-B276-FD62100256BD}" type="pres">
      <dgm:prSet presAssocID="{2E1EA0E9-F8D3-47F6-87D8-D3D41AFE0EE5}" presName="FiveNodes_2_text" presStyleLbl="node1" presStyleIdx="4" presStyleCnt="5">
        <dgm:presLayoutVars>
          <dgm:bulletEnabled val="1"/>
        </dgm:presLayoutVars>
      </dgm:prSet>
      <dgm:spPr/>
    </dgm:pt>
    <dgm:pt modelId="{C3A2AFDB-D71B-4BD2-95E7-7151B40DCB87}" type="pres">
      <dgm:prSet presAssocID="{2E1EA0E9-F8D3-47F6-87D8-D3D41AFE0EE5}" presName="FiveNodes_3_text" presStyleLbl="node1" presStyleIdx="4" presStyleCnt="5">
        <dgm:presLayoutVars>
          <dgm:bulletEnabled val="1"/>
        </dgm:presLayoutVars>
      </dgm:prSet>
      <dgm:spPr/>
    </dgm:pt>
    <dgm:pt modelId="{B88EF0EC-3005-43A6-BD12-B749A9EA94CA}" type="pres">
      <dgm:prSet presAssocID="{2E1EA0E9-F8D3-47F6-87D8-D3D41AFE0EE5}" presName="FiveNodes_4_text" presStyleLbl="node1" presStyleIdx="4" presStyleCnt="5">
        <dgm:presLayoutVars>
          <dgm:bulletEnabled val="1"/>
        </dgm:presLayoutVars>
      </dgm:prSet>
      <dgm:spPr/>
    </dgm:pt>
    <dgm:pt modelId="{CAB97110-803E-48C6-851F-85E072220490}" type="pres">
      <dgm:prSet presAssocID="{2E1EA0E9-F8D3-47F6-87D8-D3D41AFE0EE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E9DE602-0A9A-4596-A411-2A96041525B2}" type="presOf" srcId="{C93ED160-4FB7-4AE9-8EFD-35129232D4BD}" destId="{7913279F-BE4C-41D7-8FBE-D4A3A1F2E762}" srcOrd="0" destOrd="0" presId="urn:microsoft.com/office/officeart/2005/8/layout/vProcess5"/>
    <dgm:cxn modelId="{8CF2600B-753F-4BCD-81B5-F98C2D55E805}" type="presOf" srcId="{6986BC30-8ADA-44AA-8C20-3660CD8B8F96}" destId="{BB43A348-C564-4C78-B276-FD62100256BD}" srcOrd="1" destOrd="0" presId="urn:microsoft.com/office/officeart/2005/8/layout/vProcess5"/>
    <dgm:cxn modelId="{11C2D113-7CE2-4702-84CC-60ED5C665B63}" srcId="{2E1EA0E9-F8D3-47F6-87D8-D3D41AFE0EE5}" destId="{1AE94A5C-7010-42CC-AE28-917BEF8C0ABB}" srcOrd="2" destOrd="0" parTransId="{CFEB5F64-7A7C-4A31-AB69-2CACD66FA7D1}" sibTransId="{C93ED160-4FB7-4AE9-8EFD-35129232D4BD}"/>
    <dgm:cxn modelId="{3854C61A-B2CE-4F68-A181-979FB01ED505}" type="presOf" srcId="{1AE94A5C-7010-42CC-AE28-917BEF8C0ABB}" destId="{C3A2AFDB-D71B-4BD2-95E7-7151B40DCB87}" srcOrd="1" destOrd="0" presId="urn:microsoft.com/office/officeart/2005/8/layout/vProcess5"/>
    <dgm:cxn modelId="{E2815E25-3416-41A0-9EE0-9D24B61EBB32}" srcId="{2E1EA0E9-F8D3-47F6-87D8-D3D41AFE0EE5}" destId="{3EF4FA3A-B2F8-447B-A20F-E84FC0684D07}" srcOrd="4" destOrd="0" parTransId="{348A5114-BB01-4DC2-90D3-0DC4BDC085BC}" sibTransId="{AB1E2C12-E4B1-4731-8DE4-C65AEB4F75A3}"/>
    <dgm:cxn modelId="{EDDBA73D-3CBD-45AB-8D65-DB5AFFB68C28}" type="presOf" srcId="{E0BE7ECC-A3B2-48F3-9D39-2146600903AF}" destId="{2EB12B29-3D48-447A-8388-D224EE4D0FB3}" srcOrd="0" destOrd="0" presId="urn:microsoft.com/office/officeart/2005/8/layout/vProcess5"/>
    <dgm:cxn modelId="{AF333866-91F9-4009-92C8-E6B1DF278BE2}" srcId="{2E1EA0E9-F8D3-47F6-87D8-D3D41AFE0EE5}" destId="{6986BC30-8ADA-44AA-8C20-3660CD8B8F96}" srcOrd="1" destOrd="0" parTransId="{B29125FC-7140-4298-AAB9-D0ECD005AE6F}" sibTransId="{92932C53-B11C-4D95-854B-620F0FAFA3DD}"/>
    <dgm:cxn modelId="{A65D184E-650F-4D85-9EFC-130BA5A1513F}" type="presOf" srcId="{1AE94A5C-7010-42CC-AE28-917BEF8C0ABB}" destId="{3A4AA334-7A4A-49A7-BF54-28B80988A9C4}" srcOrd="0" destOrd="0" presId="urn:microsoft.com/office/officeart/2005/8/layout/vProcess5"/>
    <dgm:cxn modelId="{27A85A52-F69C-466E-B376-A027791E0D81}" type="presOf" srcId="{B75CAAF4-5056-4D8A-B236-4DCC3BB5DC60}" destId="{F626C699-B1A0-4554-B537-7F40245BDB32}" srcOrd="0" destOrd="0" presId="urn:microsoft.com/office/officeart/2005/8/layout/vProcess5"/>
    <dgm:cxn modelId="{7955FB73-13A0-4FDA-8591-0A16363710DA}" srcId="{2E1EA0E9-F8D3-47F6-87D8-D3D41AFE0EE5}" destId="{F99BC1A5-A26A-41B9-A819-D684129C93CC}" srcOrd="6" destOrd="0" parTransId="{F2418D1E-97ED-44F9-9CD9-91F48872E492}" sibTransId="{14D4F558-077E-4F2E-9F3A-50CBC7BA96F7}"/>
    <dgm:cxn modelId="{2EA3EB58-804A-48A6-A9CA-1242D400CDA6}" srcId="{2E1EA0E9-F8D3-47F6-87D8-D3D41AFE0EE5}" destId="{E0BE7ECC-A3B2-48F3-9D39-2146600903AF}" srcOrd="3" destOrd="0" parTransId="{C34B52FC-9AC4-4874-831E-2C2EB365821E}" sibTransId="{B75CAAF4-5056-4D8A-B236-4DCC3BB5DC60}"/>
    <dgm:cxn modelId="{B519D796-C00F-4023-AA94-0FB956352A94}" type="presOf" srcId="{43FB195F-6206-468A-BE4F-3A8B2089C1DB}" destId="{03C3FA8C-F97C-412F-8F3D-BA495AB88B30}" srcOrd="0" destOrd="0" presId="urn:microsoft.com/office/officeart/2005/8/layout/vProcess5"/>
    <dgm:cxn modelId="{0656E6B4-D88F-4D40-95E9-53EC8DB39A0C}" type="presOf" srcId="{2E1EA0E9-F8D3-47F6-87D8-D3D41AFE0EE5}" destId="{966ADF7A-0C55-4483-981E-DC3A440060C1}" srcOrd="0" destOrd="0" presId="urn:microsoft.com/office/officeart/2005/8/layout/vProcess5"/>
    <dgm:cxn modelId="{FB9F5AC5-69B6-4FB2-A01B-9EF59E529183}" srcId="{2E1EA0E9-F8D3-47F6-87D8-D3D41AFE0EE5}" destId="{43FB195F-6206-468A-BE4F-3A8B2089C1DB}" srcOrd="0" destOrd="0" parTransId="{147A722C-CD69-40AC-9825-50F23F38EDB0}" sibTransId="{3F791EC5-A7EC-4A8D-9DD6-30D7392FD944}"/>
    <dgm:cxn modelId="{9AA488C6-C577-4332-91F3-F4CD606A2E58}" type="presOf" srcId="{43FB195F-6206-468A-BE4F-3A8B2089C1DB}" destId="{CF6EBA85-E3B2-4920-A2E2-02DE5E06E2DB}" srcOrd="1" destOrd="0" presId="urn:microsoft.com/office/officeart/2005/8/layout/vProcess5"/>
    <dgm:cxn modelId="{81C53CCF-56EF-486B-8CBA-6FF77644FEA0}" type="presOf" srcId="{3EF4FA3A-B2F8-447B-A20F-E84FC0684D07}" destId="{0B512349-4DC7-4019-B110-967B170C48A4}" srcOrd="0" destOrd="0" presId="urn:microsoft.com/office/officeart/2005/8/layout/vProcess5"/>
    <dgm:cxn modelId="{6BA938DB-6633-4F3C-8EAB-A33F8A0DF92B}" type="presOf" srcId="{6986BC30-8ADA-44AA-8C20-3660CD8B8F96}" destId="{09766CEC-1F83-49CC-BB99-D6BDFB775DEB}" srcOrd="0" destOrd="0" presId="urn:microsoft.com/office/officeart/2005/8/layout/vProcess5"/>
    <dgm:cxn modelId="{DB2637DF-4959-4834-B890-D6D4897EA29B}" srcId="{2E1EA0E9-F8D3-47F6-87D8-D3D41AFE0EE5}" destId="{925E175A-4A19-42DF-9F30-0F201AD1565C}" srcOrd="7" destOrd="0" parTransId="{49B731CD-54C4-4826-BC3E-EB614CA507F5}" sibTransId="{268EB9BF-EB8C-498E-AE0F-ABEB526FF13A}"/>
    <dgm:cxn modelId="{067F30E0-491A-41BD-9C5F-6CADEEC975A6}" type="presOf" srcId="{E0BE7ECC-A3B2-48F3-9D39-2146600903AF}" destId="{B88EF0EC-3005-43A6-BD12-B749A9EA94CA}" srcOrd="1" destOrd="0" presId="urn:microsoft.com/office/officeart/2005/8/layout/vProcess5"/>
    <dgm:cxn modelId="{796081E5-AE1E-4E99-AB8C-9F74D7DD6F51}" type="presOf" srcId="{3F791EC5-A7EC-4A8D-9DD6-30D7392FD944}" destId="{55E6C09D-E667-486A-BF53-2C6D7A0E8434}" srcOrd="0" destOrd="0" presId="urn:microsoft.com/office/officeart/2005/8/layout/vProcess5"/>
    <dgm:cxn modelId="{642926E9-C970-4CB2-A274-498FB262CB31}" srcId="{2E1EA0E9-F8D3-47F6-87D8-D3D41AFE0EE5}" destId="{4434EE6F-37F2-4BFE-8C3C-2E1CC110E35C}" srcOrd="5" destOrd="0" parTransId="{3A62E40C-D57D-4F7F-A2D7-6DA3A6C27F2D}" sibTransId="{094FE5E4-9AAF-4D20-B436-6D4C100F3D1B}"/>
    <dgm:cxn modelId="{6A868CEC-A2A1-47E5-AB12-A7CAE338C2E7}" type="presOf" srcId="{92932C53-B11C-4D95-854B-620F0FAFA3DD}" destId="{50C42AB2-8A87-4BFF-9754-CFF8C01B2E11}" srcOrd="0" destOrd="0" presId="urn:microsoft.com/office/officeart/2005/8/layout/vProcess5"/>
    <dgm:cxn modelId="{E3EBA9F5-DDD2-4ADE-B3C6-CE924A2F44DF}" type="presOf" srcId="{3EF4FA3A-B2F8-447B-A20F-E84FC0684D07}" destId="{CAB97110-803E-48C6-851F-85E072220490}" srcOrd="1" destOrd="0" presId="urn:microsoft.com/office/officeart/2005/8/layout/vProcess5"/>
    <dgm:cxn modelId="{37A54134-DDAB-4CBC-944D-43BF2FC3A44C}" type="presParOf" srcId="{966ADF7A-0C55-4483-981E-DC3A440060C1}" destId="{FD00ECDF-6292-4240-86FF-55CB1B545676}" srcOrd="0" destOrd="0" presId="urn:microsoft.com/office/officeart/2005/8/layout/vProcess5"/>
    <dgm:cxn modelId="{14444028-C987-4841-AD28-63B6C374FAA8}" type="presParOf" srcId="{966ADF7A-0C55-4483-981E-DC3A440060C1}" destId="{03C3FA8C-F97C-412F-8F3D-BA495AB88B30}" srcOrd="1" destOrd="0" presId="urn:microsoft.com/office/officeart/2005/8/layout/vProcess5"/>
    <dgm:cxn modelId="{63AF2620-5268-40D1-B479-DA8C624CC801}" type="presParOf" srcId="{966ADF7A-0C55-4483-981E-DC3A440060C1}" destId="{09766CEC-1F83-49CC-BB99-D6BDFB775DEB}" srcOrd="2" destOrd="0" presId="urn:microsoft.com/office/officeart/2005/8/layout/vProcess5"/>
    <dgm:cxn modelId="{12A78833-C54F-4A3E-8708-FFAA31422EFF}" type="presParOf" srcId="{966ADF7A-0C55-4483-981E-DC3A440060C1}" destId="{3A4AA334-7A4A-49A7-BF54-28B80988A9C4}" srcOrd="3" destOrd="0" presId="urn:microsoft.com/office/officeart/2005/8/layout/vProcess5"/>
    <dgm:cxn modelId="{90A5320C-C47C-41C2-8450-93EA5E33CF8E}" type="presParOf" srcId="{966ADF7A-0C55-4483-981E-DC3A440060C1}" destId="{2EB12B29-3D48-447A-8388-D224EE4D0FB3}" srcOrd="4" destOrd="0" presId="urn:microsoft.com/office/officeart/2005/8/layout/vProcess5"/>
    <dgm:cxn modelId="{8A3D7610-6A59-4DAD-9E8A-DE852F3E9604}" type="presParOf" srcId="{966ADF7A-0C55-4483-981E-DC3A440060C1}" destId="{0B512349-4DC7-4019-B110-967B170C48A4}" srcOrd="5" destOrd="0" presId="urn:microsoft.com/office/officeart/2005/8/layout/vProcess5"/>
    <dgm:cxn modelId="{02D289AC-FA7F-40FF-9773-534051DEE375}" type="presParOf" srcId="{966ADF7A-0C55-4483-981E-DC3A440060C1}" destId="{55E6C09D-E667-486A-BF53-2C6D7A0E8434}" srcOrd="6" destOrd="0" presId="urn:microsoft.com/office/officeart/2005/8/layout/vProcess5"/>
    <dgm:cxn modelId="{DDAA0C23-70D2-408B-BAD3-517C14C1F19F}" type="presParOf" srcId="{966ADF7A-0C55-4483-981E-DC3A440060C1}" destId="{50C42AB2-8A87-4BFF-9754-CFF8C01B2E11}" srcOrd="7" destOrd="0" presId="urn:microsoft.com/office/officeart/2005/8/layout/vProcess5"/>
    <dgm:cxn modelId="{FDF27DA5-F2AB-4EEC-9C13-EC413485A1CE}" type="presParOf" srcId="{966ADF7A-0C55-4483-981E-DC3A440060C1}" destId="{7913279F-BE4C-41D7-8FBE-D4A3A1F2E762}" srcOrd="8" destOrd="0" presId="urn:microsoft.com/office/officeart/2005/8/layout/vProcess5"/>
    <dgm:cxn modelId="{86F0A9CB-555E-4998-BEAD-1A1111163D78}" type="presParOf" srcId="{966ADF7A-0C55-4483-981E-DC3A440060C1}" destId="{F626C699-B1A0-4554-B537-7F40245BDB32}" srcOrd="9" destOrd="0" presId="urn:microsoft.com/office/officeart/2005/8/layout/vProcess5"/>
    <dgm:cxn modelId="{194D3DD1-F1FD-4400-84F0-4D5CF698DB87}" type="presParOf" srcId="{966ADF7A-0C55-4483-981E-DC3A440060C1}" destId="{CF6EBA85-E3B2-4920-A2E2-02DE5E06E2DB}" srcOrd="10" destOrd="0" presId="urn:microsoft.com/office/officeart/2005/8/layout/vProcess5"/>
    <dgm:cxn modelId="{5C38B277-9EF7-4A22-8C24-602529A3DD82}" type="presParOf" srcId="{966ADF7A-0C55-4483-981E-DC3A440060C1}" destId="{BB43A348-C564-4C78-B276-FD62100256BD}" srcOrd="11" destOrd="0" presId="urn:microsoft.com/office/officeart/2005/8/layout/vProcess5"/>
    <dgm:cxn modelId="{06C26136-3922-471A-B270-59A759340AA5}" type="presParOf" srcId="{966ADF7A-0C55-4483-981E-DC3A440060C1}" destId="{C3A2AFDB-D71B-4BD2-95E7-7151B40DCB87}" srcOrd="12" destOrd="0" presId="urn:microsoft.com/office/officeart/2005/8/layout/vProcess5"/>
    <dgm:cxn modelId="{78848DFC-90E5-45D6-96E4-1F8A0C90066D}" type="presParOf" srcId="{966ADF7A-0C55-4483-981E-DC3A440060C1}" destId="{B88EF0EC-3005-43A6-BD12-B749A9EA94CA}" srcOrd="13" destOrd="0" presId="urn:microsoft.com/office/officeart/2005/8/layout/vProcess5"/>
    <dgm:cxn modelId="{9E90C8A4-529B-4BB8-B17A-B879AB566429}" type="presParOf" srcId="{966ADF7A-0C55-4483-981E-DC3A440060C1}" destId="{CAB97110-803E-48C6-851F-85E07222049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A37DB-9716-4040-A7E6-FB603DD781DD}">
      <dsp:nvSpPr>
        <dsp:cNvPr id="0" name=""/>
        <dsp:cNvSpPr/>
      </dsp:nvSpPr>
      <dsp:spPr>
        <a:xfrm>
          <a:off x="-61292" y="6723"/>
          <a:ext cx="10174922" cy="12081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84BFE-86E2-486C-8598-C6B498FF952A}">
      <dsp:nvSpPr>
        <dsp:cNvPr id="0" name=""/>
        <dsp:cNvSpPr/>
      </dsp:nvSpPr>
      <dsp:spPr>
        <a:xfrm>
          <a:off x="304158" y="278546"/>
          <a:ext cx="664455" cy="664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71D8B-912A-473A-B483-B808E8D02930}">
      <dsp:nvSpPr>
        <dsp:cNvPr id="0" name=""/>
        <dsp:cNvSpPr/>
      </dsp:nvSpPr>
      <dsp:spPr>
        <a:xfrm>
          <a:off x="1334063" y="6723"/>
          <a:ext cx="8776836" cy="120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857" tIns="127857" rIns="127857" bIns="1278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Traditionelle Eingabegeräte (Tastaturen, Mäuse)</a:t>
          </a:r>
          <a:endParaRPr lang="en-US" sz="2200" kern="1200"/>
        </a:p>
      </dsp:txBody>
      <dsp:txXfrm>
        <a:off x="1334063" y="6723"/>
        <a:ext cx="8776836" cy="1208100"/>
      </dsp:txXfrm>
    </dsp:sp>
    <dsp:sp modelId="{5FD46E7F-4964-46AE-838D-57691139D572}">
      <dsp:nvSpPr>
        <dsp:cNvPr id="0" name=""/>
        <dsp:cNvSpPr/>
      </dsp:nvSpPr>
      <dsp:spPr>
        <a:xfrm>
          <a:off x="-61292" y="1516849"/>
          <a:ext cx="10174922" cy="12081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9200CB-369F-4C8F-9298-3BB769775566}">
      <dsp:nvSpPr>
        <dsp:cNvPr id="0" name=""/>
        <dsp:cNvSpPr/>
      </dsp:nvSpPr>
      <dsp:spPr>
        <a:xfrm>
          <a:off x="304158" y="1788672"/>
          <a:ext cx="664455" cy="664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BE4F8-BF0E-4045-B3FB-EF0FBECACD89}">
      <dsp:nvSpPr>
        <dsp:cNvPr id="0" name=""/>
        <dsp:cNvSpPr/>
      </dsp:nvSpPr>
      <dsp:spPr>
        <a:xfrm>
          <a:off x="1334063" y="1516849"/>
          <a:ext cx="4578714" cy="120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857" tIns="127857" rIns="127857" bIns="1278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Handgestensteuerung bietet intuitive und natürliche Bedienung:</a:t>
          </a:r>
          <a:endParaRPr lang="en-US" sz="2200" kern="1200" dirty="0"/>
        </a:p>
      </dsp:txBody>
      <dsp:txXfrm>
        <a:off x="1334063" y="1516849"/>
        <a:ext cx="4578714" cy="1208100"/>
      </dsp:txXfrm>
    </dsp:sp>
    <dsp:sp modelId="{A2DF3832-52C3-4F81-9E6A-3BA92E269A60}">
      <dsp:nvSpPr>
        <dsp:cNvPr id="0" name=""/>
        <dsp:cNvSpPr/>
      </dsp:nvSpPr>
      <dsp:spPr>
        <a:xfrm>
          <a:off x="5787464" y="1516849"/>
          <a:ext cx="4448749" cy="120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857" tIns="127857" rIns="127857" bIns="12785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- Informationen durch Handbewegungen abrufen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- Steuerungsprozesse ohne physischen Kontakt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- Immersive Interaktion in virtuellen Welten erleben</a:t>
          </a:r>
          <a:endParaRPr lang="en-US" sz="1400" kern="1200" dirty="0"/>
        </a:p>
      </dsp:txBody>
      <dsp:txXfrm>
        <a:off x="5787464" y="1516849"/>
        <a:ext cx="4448749" cy="1208100"/>
      </dsp:txXfrm>
    </dsp:sp>
    <dsp:sp modelId="{6433E361-F1F7-4A5A-BD93-5B638FED7B89}">
      <dsp:nvSpPr>
        <dsp:cNvPr id="0" name=""/>
        <dsp:cNvSpPr/>
      </dsp:nvSpPr>
      <dsp:spPr>
        <a:xfrm>
          <a:off x="-61292" y="3026975"/>
          <a:ext cx="10174922" cy="12081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5906D-7250-43EA-BE4E-1A4C0AA8743F}">
      <dsp:nvSpPr>
        <dsp:cNvPr id="0" name=""/>
        <dsp:cNvSpPr/>
      </dsp:nvSpPr>
      <dsp:spPr>
        <a:xfrm>
          <a:off x="304158" y="3298798"/>
          <a:ext cx="664455" cy="6644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29A63-93D4-4CAF-B686-2BA17D588EF9}">
      <dsp:nvSpPr>
        <dsp:cNvPr id="0" name=""/>
        <dsp:cNvSpPr/>
      </dsp:nvSpPr>
      <dsp:spPr>
        <a:xfrm>
          <a:off x="1334063" y="3026975"/>
          <a:ext cx="8776836" cy="120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857" tIns="127857" rIns="127857" bIns="1278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Ermöglicht barrierefreie Nutzung für Menschen mit körperlichen Einschränkungen</a:t>
          </a:r>
          <a:endParaRPr lang="en-US" sz="2200" kern="1200" dirty="0"/>
        </a:p>
      </dsp:txBody>
      <dsp:txXfrm>
        <a:off x="1334063" y="3026975"/>
        <a:ext cx="8776836" cy="1208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F4B0B-1986-4BCC-9941-F6B903F42CA6}">
      <dsp:nvSpPr>
        <dsp:cNvPr id="0" name=""/>
        <dsp:cNvSpPr/>
      </dsp:nvSpPr>
      <dsp:spPr>
        <a:xfrm>
          <a:off x="0" y="515"/>
          <a:ext cx="5800279" cy="12068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A06D3-7274-471F-9806-F1C55FEA42B6}">
      <dsp:nvSpPr>
        <dsp:cNvPr id="0" name=""/>
        <dsp:cNvSpPr/>
      </dsp:nvSpPr>
      <dsp:spPr>
        <a:xfrm>
          <a:off x="365060" y="272048"/>
          <a:ext cx="663746" cy="6637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88553-38E8-46AB-8959-7884C2647D72}">
      <dsp:nvSpPr>
        <dsp:cNvPr id="0" name=""/>
        <dsp:cNvSpPr/>
      </dsp:nvSpPr>
      <dsp:spPr>
        <a:xfrm>
          <a:off x="1393867" y="515"/>
          <a:ext cx="4406411" cy="1206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21" tIns="127721" rIns="127721" bIns="1277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Lichtbedingung und Hintergrund</a:t>
          </a:r>
          <a:endParaRPr lang="en-US" sz="2000" kern="1200" dirty="0"/>
        </a:p>
      </dsp:txBody>
      <dsp:txXfrm>
        <a:off x="1393867" y="515"/>
        <a:ext cx="4406411" cy="1206811"/>
      </dsp:txXfrm>
    </dsp:sp>
    <dsp:sp modelId="{BD630229-A493-463C-8ADF-1EBCEB785B66}">
      <dsp:nvSpPr>
        <dsp:cNvPr id="0" name=""/>
        <dsp:cNvSpPr/>
      </dsp:nvSpPr>
      <dsp:spPr>
        <a:xfrm>
          <a:off x="0" y="1509030"/>
          <a:ext cx="5800279" cy="12068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86838-0E28-4C0E-A7EB-2C665F11FE1E}">
      <dsp:nvSpPr>
        <dsp:cNvPr id="0" name=""/>
        <dsp:cNvSpPr/>
      </dsp:nvSpPr>
      <dsp:spPr>
        <a:xfrm>
          <a:off x="365060" y="1780563"/>
          <a:ext cx="663746" cy="663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6DED0-2B51-469F-B2F7-B287B6BF0D97}">
      <dsp:nvSpPr>
        <dsp:cNvPr id="0" name=""/>
        <dsp:cNvSpPr/>
      </dsp:nvSpPr>
      <dsp:spPr>
        <a:xfrm>
          <a:off x="1393867" y="1509030"/>
          <a:ext cx="4406411" cy="1206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21" tIns="127721" rIns="127721" bIns="1277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Instabile Klassifikation der Handbewegungen aufgrund von Rauschen in der Szene</a:t>
          </a:r>
          <a:endParaRPr lang="en-US" sz="2000" kern="1200" dirty="0"/>
        </a:p>
      </dsp:txBody>
      <dsp:txXfrm>
        <a:off x="1393867" y="1509030"/>
        <a:ext cx="4406411" cy="1206811"/>
      </dsp:txXfrm>
    </dsp:sp>
    <dsp:sp modelId="{131C1E5A-7E91-409C-AF66-8EF5063EEBB1}">
      <dsp:nvSpPr>
        <dsp:cNvPr id="0" name=""/>
        <dsp:cNvSpPr/>
      </dsp:nvSpPr>
      <dsp:spPr>
        <a:xfrm>
          <a:off x="0" y="3017545"/>
          <a:ext cx="5800279" cy="12068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8B3EF-1146-4F34-814B-7D3611F35A66}">
      <dsp:nvSpPr>
        <dsp:cNvPr id="0" name=""/>
        <dsp:cNvSpPr/>
      </dsp:nvSpPr>
      <dsp:spPr>
        <a:xfrm>
          <a:off x="365060" y="3289078"/>
          <a:ext cx="663746" cy="663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F24C2-A768-41AB-A837-CBAA9F5ACA9E}">
      <dsp:nvSpPr>
        <dsp:cNvPr id="0" name=""/>
        <dsp:cNvSpPr/>
      </dsp:nvSpPr>
      <dsp:spPr>
        <a:xfrm>
          <a:off x="1393867" y="3017545"/>
          <a:ext cx="4406411" cy="1206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21" tIns="127721" rIns="127721" bIns="1277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Segmentierungsqualität im Live-Demo</a:t>
          </a:r>
          <a:endParaRPr lang="en-US" sz="2000" kern="1200" dirty="0"/>
        </a:p>
      </dsp:txBody>
      <dsp:txXfrm>
        <a:off x="1393867" y="3017545"/>
        <a:ext cx="4406411" cy="1206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76799-186D-4A57-9BA3-2D800B2F701A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1D7DE-023C-4CF3-86F8-55E529665FDF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CD5FB-176A-494E-AD45-F132A090375F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anpassbares maschinelles Lernlösungs-Framework</a:t>
          </a:r>
          <a:endParaRPr lang="en-US" sz="1700" kern="1200" dirty="0"/>
        </a:p>
      </dsp:txBody>
      <dsp:txXfrm>
        <a:off x="1948202" y="368029"/>
        <a:ext cx="3233964" cy="1371985"/>
      </dsp:txXfrm>
    </dsp:sp>
    <dsp:sp modelId="{7312BDE7-15D4-43FA-811D-84B6D5E8DE28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E3C2D-B3D4-4B74-8F96-1603AD3E5B0F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17620-0B6A-4E7F-A9C7-6FC949BF3B59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Google</a:t>
          </a:r>
          <a:endParaRPr lang="en-US" sz="1700" kern="1200"/>
        </a:p>
      </dsp:txBody>
      <dsp:txXfrm>
        <a:off x="7411643" y="368029"/>
        <a:ext cx="3233964" cy="1371985"/>
      </dsp:txXfrm>
    </dsp:sp>
    <dsp:sp modelId="{C8A1281F-B434-4024-B478-2C95374A3376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D52E89-10F2-4F11-A008-122EC6D784B6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C41C1-F559-4E36-AA5C-B3153B10E3CF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Open Source</a:t>
          </a:r>
          <a:endParaRPr lang="en-US" sz="1700" kern="1200" dirty="0"/>
        </a:p>
      </dsp:txBody>
      <dsp:txXfrm>
        <a:off x="1948202" y="2452790"/>
        <a:ext cx="3233964" cy="1371985"/>
      </dsp:txXfrm>
    </dsp:sp>
    <dsp:sp modelId="{483C12CD-B62E-473E-A123-84E69E78B479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EB704-B226-4D8E-9A22-02B40AC935DB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8B011-8370-4CA2-A88D-5CD5448EE87D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Bietet vortrainierte ML-Lösungen wie Gesichtserkennung, </a:t>
          </a:r>
          <a:r>
            <a:rPr lang="de-DE" sz="1700" kern="1200" dirty="0" err="1"/>
            <a:t>Posenabschätzung</a:t>
          </a:r>
          <a:r>
            <a:rPr lang="de-DE" sz="1700" kern="1200" dirty="0"/>
            <a:t>, Handerkennung, Objekterkennung</a:t>
          </a:r>
          <a:endParaRPr lang="en-US" sz="1700" kern="1200" dirty="0"/>
        </a:p>
      </dsp:txBody>
      <dsp:txXfrm>
        <a:off x="7411643" y="2452790"/>
        <a:ext cx="3233964" cy="13719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3FA8C-F97C-412F-8F3D-BA495AB88B30}">
      <dsp:nvSpPr>
        <dsp:cNvPr id="0" name=""/>
        <dsp:cNvSpPr/>
      </dsp:nvSpPr>
      <dsp:spPr>
        <a:xfrm>
          <a:off x="0" y="0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libri"/>
              <a:ea typeface="Calibri"/>
              <a:cs typeface="Calibri"/>
            </a:rPr>
            <a:t>MediaPipe Hand-Modul initiieren</a:t>
          </a:r>
          <a:endParaRPr lang="en-US" sz="2800" kern="1200">
            <a:latin typeface="Calibri"/>
            <a:ea typeface="Calibri"/>
            <a:cs typeface="Calibri"/>
          </a:endParaRPr>
        </a:p>
      </dsp:txBody>
      <dsp:txXfrm>
        <a:off x="19451" y="19451"/>
        <a:ext cx="7620120" cy="625190"/>
      </dsp:txXfrm>
    </dsp:sp>
    <dsp:sp modelId="{09766CEC-1F83-49CC-BB99-D6BDFB775DEB}">
      <dsp:nvSpPr>
        <dsp:cNvPr id="0" name=""/>
        <dsp:cNvSpPr/>
      </dsp:nvSpPr>
      <dsp:spPr>
        <a:xfrm>
          <a:off x="628350" y="756328"/>
          <a:ext cx="8414428" cy="664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libri"/>
              <a:ea typeface="Calibri"/>
              <a:cs typeface="Calibri"/>
            </a:rPr>
            <a:t>Auf Kamera zugreifen und Bild vorverarbeiten</a:t>
          </a:r>
          <a:endParaRPr lang="en-US" sz="2800" kern="1200">
            <a:latin typeface="Calibri"/>
            <a:ea typeface="Calibri"/>
            <a:cs typeface="Calibri"/>
          </a:endParaRPr>
        </a:p>
      </dsp:txBody>
      <dsp:txXfrm>
        <a:off x="647801" y="775779"/>
        <a:ext cx="7315515" cy="625190"/>
      </dsp:txXfrm>
    </dsp:sp>
    <dsp:sp modelId="{3A4AA334-7A4A-49A7-BF54-28B80988A9C4}">
      <dsp:nvSpPr>
        <dsp:cNvPr id="0" name=""/>
        <dsp:cNvSpPr/>
      </dsp:nvSpPr>
      <dsp:spPr>
        <a:xfrm>
          <a:off x="1256700" y="1512656"/>
          <a:ext cx="8414428" cy="664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err="1">
              <a:latin typeface="Calibri"/>
              <a:ea typeface="Calibri"/>
              <a:cs typeface="Calibri"/>
            </a:rPr>
            <a:t>Last_action</a:t>
          </a:r>
          <a:r>
            <a:rPr lang="de-DE" sz="2800" kern="1200">
              <a:latin typeface="Calibri"/>
              <a:ea typeface="Calibri"/>
              <a:cs typeface="Calibri"/>
            </a:rPr>
            <a:t> Variable</a:t>
          </a:r>
          <a:endParaRPr lang="en-US" sz="2800" kern="1200">
            <a:latin typeface="Calibri"/>
            <a:ea typeface="Calibri"/>
            <a:cs typeface="Calibri"/>
          </a:endParaRPr>
        </a:p>
      </dsp:txBody>
      <dsp:txXfrm>
        <a:off x="1276151" y="1532107"/>
        <a:ext cx="7315515" cy="625190"/>
      </dsp:txXfrm>
    </dsp:sp>
    <dsp:sp modelId="{2EB12B29-3D48-447A-8388-D224EE4D0FB3}">
      <dsp:nvSpPr>
        <dsp:cNvPr id="0" name=""/>
        <dsp:cNvSpPr/>
      </dsp:nvSpPr>
      <dsp:spPr>
        <a:xfrm>
          <a:off x="1885050" y="2268984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libri"/>
              <a:ea typeface="Calibri"/>
              <a:cs typeface="Calibri"/>
            </a:rPr>
            <a:t>Gesten definieren</a:t>
          </a:r>
          <a:endParaRPr lang="en-US" sz="2800" kern="1200" err="1">
            <a:latin typeface="Calibri"/>
            <a:ea typeface="Calibri"/>
            <a:cs typeface="Calibri"/>
          </a:endParaRPr>
        </a:p>
      </dsp:txBody>
      <dsp:txXfrm>
        <a:off x="1904501" y="2288435"/>
        <a:ext cx="7315515" cy="625190"/>
      </dsp:txXfrm>
    </dsp:sp>
    <dsp:sp modelId="{0B512349-4DC7-4019-B110-967B170C48A4}">
      <dsp:nvSpPr>
        <dsp:cNvPr id="0" name=""/>
        <dsp:cNvSpPr/>
      </dsp:nvSpPr>
      <dsp:spPr>
        <a:xfrm>
          <a:off x="2513400" y="3025312"/>
          <a:ext cx="8414428" cy="664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libri"/>
              <a:ea typeface="Calibri"/>
              <a:cs typeface="Calibri"/>
            </a:rPr>
            <a:t>Gesten mit Befehlen verknüpfen</a:t>
          </a:r>
          <a:endParaRPr lang="de-DE" sz="2800" kern="1200"/>
        </a:p>
      </dsp:txBody>
      <dsp:txXfrm>
        <a:off x="2532851" y="3044763"/>
        <a:ext cx="7315515" cy="625190"/>
      </dsp:txXfrm>
    </dsp:sp>
    <dsp:sp modelId="{55E6C09D-E667-486A-BF53-2C6D7A0E8434}">
      <dsp:nvSpPr>
        <dsp:cNvPr id="0" name=""/>
        <dsp:cNvSpPr/>
      </dsp:nvSpPr>
      <dsp:spPr>
        <a:xfrm>
          <a:off x="7982767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8079890" y="485156"/>
        <a:ext cx="237414" cy="324824"/>
      </dsp:txXfrm>
    </dsp:sp>
    <dsp:sp modelId="{50C42AB2-8A87-4BFF-9754-CFF8C01B2E11}">
      <dsp:nvSpPr>
        <dsp:cNvPr id="0" name=""/>
        <dsp:cNvSpPr/>
      </dsp:nvSpPr>
      <dsp:spPr>
        <a:xfrm>
          <a:off x="8611118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8708241" y="1241484"/>
        <a:ext cx="237414" cy="324824"/>
      </dsp:txXfrm>
    </dsp:sp>
    <dsp:sp modelId="{7913279F-BE4C-41D7-8FBE-D4A3A1F2E762}">
      <dsp:nvSpPr>
        <dsp:cNvPr id="0" name=""/>
        <dsp:cNvSpPr/>
      </dsp:nvSpPr>
      <dsp:spPr>
        <a:xfrm>
          <a:off x="9239468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9336591" y="1986744"/>
        <a:ext cx="237414" cy="324824"/>
      </dsp:txXfrm>
    </dsp:sp>
    <dsp:sp modelId="{F626C699-B1A0-4554-B537-7F40245BDB32}">
      <dsp:nvSpPr>
        <dsp:cNvPr id="0" name=""/>
        <dsp:cNvSpPr/>
      </dsp:nvSpPr>
      <dsp:spPr>
        <a:xfrm>
          <a:off x="986781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9964941" y="2750451"/>
        <a:ext cx="237414" cy="324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AC90C-C2D0-4BCE-8B7D-9D96AC79B6F0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C2457-AFB3-4270-A90A-8CFC8118CD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809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60% Trainingsdaten</a:t>
            </a:r>
          </a:p>
          <a:p>
            <a:r>
              <a:rPr lang="de-DE" dirty="0"/>
              <a:t>20% Validierung</a:t>
            </a:r>
          </a:p>
          <a:p>
            <a:r>
              <a:rPr lang="de-DE" dirty="0"/>
              <a:t>20%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C2457-AFB3-4270-A90A-8CFC8118CD8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83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Ealrly</a:t>
            </a:r>
            <a:r>
              <a:rPr lang="de-DE"/>
              <a:t> </a:t>
            </a:r>
            <a:r>
              <a:rPr lang="de-DE" err="1"/>
              <a:t>stopping</a:t>
            </a:r>
            <a:r>
              <a:rPr lang="de-DE"/>
              <a:t> + mehr Epochen </a:t>
            </a:r>
          </a:p>
          <a:p>
            <a:r>
              <a:rPr lang="de-DE" err="1"/>
              <a:t>Confusion</a:t>
            </a:r>
            <a:r>
              <a:rPr lang="de-DE"/>
              <a:t> Matrix verbessern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C2457-AFB3-4270-A90A-8CFC8118CD8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31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7A2E6-ECAC-D6CF-9214-4EB6015AD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B20310-8E25-096F-DE21-BFB02B007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4D4F9-04ED-773F-C0A6-136F0488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BA6A6A-82F4-750D-810E-C0510B96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DC6B6-7B54-D5B2-5E6E-16DCF4BF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64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22577-CF25-67BE-10D6-50C07596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7C10EA4-8958-6BE3-12BF-702D64282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AF3636-2C27-BC80-F5F8-B3D8DF87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1C9C6E-213D-65E9-C325-CEFDF1A5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A63C3A-3DCC-207F-F804-910ED987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8F21FB7-F9EB-CC2A-1CAB-F43FE9E46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40063EC-4E72-7499-95C0-2F782FCC5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D84AF2-6F0C-FE33-71D5-BE569514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90606D-5CAE-814A-0BF5-89154C8B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95A464-D294-41FB-E73C-A2DBB594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39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3AA37-A067-71A5-43A6-D339D6AC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F11E7-8464-7F51-4D80-0F90E9744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4CC331-E143-D81A-86BD-92FD9A622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DDE661-5E35-A2FF-74C9-C41CBC62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5B1C24-0D57-F75C-A29D-242FC41C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81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13656-E118-0E50-D37F-3C46A532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E4460E-DA29-06D3-D23D-AAA17DCF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95D231-897C-6136-1D43-4EBD6BE8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597AC3-47B8-5024-EFBC-41EA7983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E541FF-E8C7-607B-3900-284B64A1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58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D353C-BE81-2897-C358-410F35D0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BCC322-2751-492F-52C3-7EB2FB3AA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51B5FA-76C1-A270-24FE-79F8C0B9E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ADC4CC-CC64-BD5D-37E5-F7C27A59C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ADB523-4C6F-AEFA-BAFB-13203A82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60489A-F8E5-E06E-32E5-5BA5E902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89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5742E-392D-5318-646A-A638F28F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2D2DAD-2AB3-1B3D-8EC8-210D50F19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DA8DD9-C752-5E5E-5D8F-78A7A6756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D02DB3-7115-BB52-E46A-8ED21CFD5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85F58C-F006-B62B-878B-97C15098E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8054D6-CCF7-5EE0-0171-191256D8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6863CCE-A009-3250-AC80-183460DDA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53715CF-8799-5433-9C87-736F4FB5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1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BF0301-3F87-D382-8D0B-899C6E69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C5BD59-5DF7-DFAA-C2E3-F3BA7A8C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480C9E-B170-A0DD-686C-C9467656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0EDCD3-8E2B-AC7C-6690-EBAB4FF1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75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6A84F2-F3E7-8A4E-1810-FEEDCFD3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5CDAA4-A9E8-A8C9-2EA7-CD2D4BD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D41E2E-270C-1862-87B4-7AD4A467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83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41A4A-4544-9D05-E353-A807A325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CBA684-3C65-3E86-C862-C2B827656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0528C6-E0B9-829A-DBB5-E1CE08458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084D83-C348-09F0-44D2-5AFD0B16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B707CB-36CD-E323-6F59-AE9A2483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6D5C15-F59B-A35E-C041-1C706EB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41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B5784-E1C9-EFDF-C830-6D1579B1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E0F8197-8C25-F6D5-CF64-999FCAF91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8726B3-5FC2-4BAA-E487-C27428D26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6FF480-4991-8D13-2D0A-2BAD3C076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2103CD-74BC-34DB-0E43-21D01B74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EAFD2F-9C6B-358D-AA92-3196766B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85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5A3CFA7-A064-3F4F-6124-187734B1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762930-1BE7-AE77-DD20-64A12ABE6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473203-FD7D-E667-327D-40C1DBDC9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190A1D-E80B-4F28-AE91-95BE1F245BC4}" type="datetimeFigureOut">
              <a:rPr lang="de-DE" smtClean="0"/>
              <a:t>14.09.2024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206AAC-5FC3-8023-DD7B-7EE38F211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99A16D-4B8E-F696-2A5D-5A980D51E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34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2E3117-D21C-6F76-E917-3BE1B8E69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de-DE" sz="4800">
                <a:solidFill>
                  <a:srgbClr val="FFFFFF"/>
                </a:solidFill>
              </a:rPr>
              <a:t>Steuerung mit Handbewegungen</a:t>
            </a:r>
            <a:endParaRPr lang="de-DE" sz="48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48D7F7-3A6E-6AF3-0A01-66D5D6465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de-DE" sz="2200">
                <a:solidFill>
                  <a:srgbClr val="FFFFFF"/>
                </a:solidFill>
              </a:rPr>
              <a:t>Praktikum 2 – CV SS2024</a:t>
            </a:r>
          </a:p>
          <a:p>
            <a:r>
              <a:rPr lang="de-DE" sz="2200">
                <a:solidFill>
                  <a:srgbClr val="FFFFFF"/>
                </a:solidFill>
              </a:rPr>
              <a:t>Studenten: Hannah Schult, Anh Vu</a:t>
            </a:r>
          </a:p>
        </p:txBody>
      </p:sp>
    </p:spTree>
    <p:extLst>
      <p:ext uri="{BB962C8B-B14F-4D97-AF65-F5344CB8AC3E}">
        <p14:creationId xmlns:p14="http://schemas.microsoft.com/office/powerpoint/2010/main" val="122877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9908A9-0593-EF51-62F5-F5147C35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Unbenanntes Video – Mit Clipchamp erstellt">
            <a:hlinkClick r:id="" action="ppaction://media"/>
            <a:extLst>
              <a:ext uri="{FF2B5EF4-FFF2-40B4-BE49-F238E27FC236}">
                <a16:creationId xmlns:a16="http://schemas.microsoft.com/office/drawing/2014/main" id="{761D46EB-1A0A-C917-9105-0DC808502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8EDA5-E7C8-09E5-D5ED-23A27702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de-DE" sz="3200"/>
              <a:t>Herausforderung</a:t>
            </a:r>
            <a:endParaRPr lang="de-DE" sz="3200" dirty="0"/>
          </a:p>
        </p:txBody>
      </p:sp>
      <p:pic>
        <p:nvPicPr>
          <p:cNvPr id="5" name="Picture 4" descr="Kameraobjektiv">
            <a:extLst>
              <a:ext uri="{FF2B5EF4-FFF2-40B4-BE49-F238E27FC236}">
                <a16:creationId xmlns:a16="http://schemas.microsoft.com/office/drawing/2014/main" id="{E86EC0F5-071E-7C8C-829D-1D69A9BF3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6" r="37486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05385B8E-B95E-C702-1CB3-51DF780A19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71491"/>
              </p:ext>
            </p:extLst>
          </p:nvPr>
        </p:nvGraphicFramePr>
        <p:xfrm>
          <a:off x="5868556" y="1917510"/>
          <a:ext cx="5800279" cy="4224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098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8679A6-E478-5AF4-BA55-1D2BD55C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Anwendung </a:t>
            </a:r>
            <a:r>
              <a:rPr lang="en-US" sz="4800" dirty="0" err="1">
                <a:solidFill>
                  <a:srgbClr val="FFFFFF"/>
                </a:solidFill>
              </a:rPr>
              <a:t>MediaPipe</a:t>
            </a:r>
            <a:endParaRPr lang="de-DE" dirty="0" err="1"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20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590244-8CE5-38AF-BE57-8A8D45B1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MediaPipe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1784BA9-A331-655B-C926-733E9DE67E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11194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068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MediaPipe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E85548E-ED4B-23B9-3991-A300006685B8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--&gt; 21 key points je Hand</a:t>
            </a:r>
          </a:p>
        </p:txBody>
      </p:sp>
      <p:pic>
        <p:nvPicPr>
          <p:cNvPr id="4" name="Inhaltsplatzhalter 3" descr="Ein Bild, das Text, Schrift, Screenshot, Reihe enthält.&#10;&#10;Beschreibung automatisch generiert.">
            <a:extLst>
              <a:ext uri="{FF2B5EF4-FFF2-40B4-BE49-F238E27FC236}">
                <a16:creationId xmlns:a16="http://schemas.microsoft.com/office/drawing/2014/main" id="{C2230266-00A9-2FA0-9533-356267E17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110937"/>
            <a:ext cx="11327549" cy="416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4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err="1">
                <a:solidFill>
                  <a:srgbClr val="FFFFFF"/>
                </a:solidFill>
              </a:rPr>
              <a:t>Vorgehensweise</a:t>
            </a:r>
            <a:endParaRPr lang="en-US" sz="4000" kern="1200" err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E85548E-ED4B-23B9-3991-A300006685B8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--&gt; 21 key points je Hand</a:t>
            </a:r>
          </a:p>
        </p:txBody>
      </p:sp>
      <p:graphicFrame>
        <p:nvGraphicFramePr>
          <p:cNvPr id="3794" name="Inhaltsplatzhalter 3">
            <a:extLst>
              <a:ext uri="{FF2B5EF4-FFF2-40B4-BE49-F238E27FC236}">
                <a16:creationId xmlns:a16="http://schemas.microsoft.com/office/drawing/2014/main" id="{A75CAC1A-1339-D8BA-C924-AE6565D540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31733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259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MediaPipe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E85548E-ED4B-23B9-3991-A300006685B8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--&gt; 21 key points je Hand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A84F9D1-0000-E81D-39A2-2B577D42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/>
              <a:t>                                             </a:t>
            </a:r>
            <a:r>
              <a:rPr lang="de-DE" err="1"/>
              <a:t>MediaPipe</a:t>
            </a:r>
            <a:r>
              <a:rPr lang="de-DE"/>
              <a:t> initiieren</a:t>
            </a:r>
            <a:endParaRPr lang="de-DE" err="1"/>
          </a:p>
          <a:p>
            <a:pPr>
              <a:buNone/>
            </a:pPr>
            <a:endParaRPr lang="de-DE"/>
          </a:p>
          <a:p>
            <a:pPr>
              <a:buNone/>
            </a:pPr>
            <a:endParaRPr lang="de-DE"/>
          </a:p>
          <a:p>
            <a:pPr>
              <a:buNone/>
            </a:pPr>
            <a:endParaRPr lang="de-DE"/>
          </a:p>
          <a:p>
            <a:pPr>
              <a:buNone/>
            </a:pPr>
            <a:r>
              <a:rPr lang="de-DE"/>
              <a:t>Gesten definieren und überprüfen (Bild wird noch erneuert)</a:t>
            </a:r>
          </a:p>
        </p:txBody>
      </p:sp>
      <p:pic>
        <p:nvPicPr>
          <p:cNvPr id="40" name="Grafik 39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3207C76A-07F3-8B39-AB05-4DE95D8F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89" y="4394367"/>
            <a:ext cx="11074020" cy="2209089"/>
          </a:xfrm>
          <a:prstGeom prst="rect">
            <a:avLst/>
          </a:prstGeom>
        </p:spPr>
      </p:pic>
      <p:pic>
        <p:nvPicPr>
          <p:cNvPr id="42" name="Inhaltsplatzhalter 28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0B3D3479-DEFB-177A-3378-000B7C3E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001" y="1711372"/>
            <a:ext cx="4085371" cy="19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err="1">
                <a:solidFill>
                  <a:srgbClr val="FFFFFF"/>
                </a:solidFill>
              </a:rPr>
              <a:t>Herausforderungen</a:t>
            </a:r>
            <a:endParaRPr lang="en-US" sz="4000" kern="1200" err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A84F9D1-0000-E81D-39A2-2B577D42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Bewusste Bedienung und keine chaotische Bedienung</a:t>
            </a:r>
          </a:p>
          <a:p>
            <a:endParaRPr lang="de-DE"/>
          </a:p>
          <a:p>
            <a:r>
              <a:rPr lang="de-DE" err="1"/>
              <a:t>Bsp</a:t>
            </a:r>
            <a:r>
              <a:rPr lang="de-DE"/>
              <a:t> – Video ergänzen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--&gt; Lösung: Last_action Variable</a:t>
            </a:r>
          </a:p>
        </p:txBody>
      </p:sp>
    </p:spTree>
    <p:extLst>
      <p:ext uri="{BB962C8B-B14F-4D97-AF65-F5344CB8AC3E}">
        <p14:creationId xmlns:p14="http://schemas.microsoft.com/office/powerpoint/2010/main" val="2077551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 descr="Fotos Retriever hund Süß Schön Zunge Weiß Kopf Blick ein 2560x1440">
            <a:extLst>
              <a:ext uri="{FF2B5EF4-FFF2-40B4-BE49-F238E27FC236}">
                <a16:creationId xmlns:a16="http://schemas.microsoft.com/office/drawing/2014/main" id="{9A334997-A99B-28EC-9129-63C1D4D53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Live-Demo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err="1">
                <a:solidFill>
                  <a:srgbClr val="FFFFFF"/>
                </a:solidFill>
              </a:rPr>
              <a:t>Allgemeines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Fazit</a:t>
            </a:r>
            <a:endParaRPr lang="en-US" sz="4000" kern="1200" err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8CE17BA3-1FC4-D2FA-E022-18434F623810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/>
              <a:t>Eigene Implementation : CNN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24A173ED-5AED-E78D-88DE-58330BEAD00D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Licht-/ Umgebungsabhängig</a:t>
            </a:r>
          </a:p>
          <a:p>
            <a:r>
              <a:rPr lang="de-DE"/>
              <a:t>In passender Umgebung auch funktional</a:t>
            </a:r>
          </a:p>
          <a:p>
            <a:endParaRPr lang="de-DE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FC090967-5A78-497B-5C60-F2FEC9535B2B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err="1"/>
              <a:t>MediaPipe</a:t>
            </a:r>
            <a:endParaRPr lang="de-DE" b="1"/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E4434F46-FDD4-928A-B74A-03E9F93EA692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Einfache und schnelle Implementation und Nutzung</a:t>
            </a:r>
          </a:p>
          <a:p>
            <a:r>
              <a:rPr lang="de-DE"/>
              <a:t>Sehr robust</a:t>
            </a:r>
          </a:p>
        </p:txBody>
      </p:sp>
    </p:spTree>
    <p:extLst>
      <p:ext uri="{BB962C8B-B14F-4D97-AF65-F5344CB8AC3E}">
        <p14:creationId xmlns:p14="http://schemas.microsoft.com/office/powerpoint/2010/main" val="104646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8679A6-E478-5AF4-BA55-1D2BD55C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CFE234-827E-E47F-0C28-CA358BF28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de-DE" dirty="0"/>
              <a:t>Motivation</a:t>
            </a:r>
          </a:p>
          <a:p>
            <a:r>
              <a:rPr lang="de-DE" dirty="0"/>
              <a:t>Ansätze</a:t>
            </a:r>
          </a:p>
          <a:p>
            <a:pPr lvl="1"/>
            <a:r>
              <a:rPr lang="de-DE" dirty="0"/>
              <a:t>Eigene Implementierung mit CNN</a:t>
            </a:r>
          </a:p>
          <a:p>
            <a:pPr lvl="1"/>
            <a:r>
              <a:rPr lang="de-DE" dirty="0"/>
              <a:t>Anwendung des vortrainierten Modells (</a:t>
            </a:r>
            <a:r>
              <a:rPr lang="de-DE" dirty="0" err="1"/>
              <a:t>MediaPipe</a:t>
            </a:r>
            <a:r>
              <a:rPr lang="de-DE" dirty="0"/>
              <a:t>)</a:t>
            </a:r>
          </a:p>
          <a:p>
            <a:r>
              <a:rPr lang="de-DE" dirty="0"/>
              <a:t>Herausforderung</a:t>
            </a:r>
          </a:p>
          <a:p>
            <a:r>
              <a:rPr lang="de-DE" dirty="0"/>
              <a:t>Live-Demo	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3063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4E4E78-AD1B-DB2F-769C-F2DA0885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Motivation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8510C92-2BF2-9C27-E4BC-37E5C361F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205785"/>
              </p:ext>
            </p:extLst>
          </p:nvPr>
        </p:nvGraphicFramePr>
        <p:xfrm>
          <a:off x="1392238" y="1715407"/>
          <a:ext cx="10174922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62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8679A6-E478-5AF4-BA55-1D2BD55C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Eigene Implementierung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32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Eigene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Implementierung</a:t>
            </a:r>
            <a:r>
              <a:rPr lang="en-US" sz="4000" dirty="0">
                <a:solidFill>
                  <a:srgbClr val="FFFFFF"/>
                </a:solidFill>
              </a:rPr>
              <a:t> - Plan</a:t>
            </a:r>
            <a:endParaRPr lang="en-US" sz="40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91F19D-CB0F-11CC-BE15-EF428DA06418}"/>
              </a:ext>
            </a:extLst>
          </p:cNvPr>
          <p:cNvSpPr/>
          <p:nvPr/>
        </p:nvSpPr>
        <p:spPr>
          <a:xfrm>
            <a:off x="1010215" y="2576240"/>
            <a:ext cx="1620031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Inputs (Bilder)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79ABF1-F4EB-E2FB-0F06-03AA3B3F051B}"/>
              </a:ext>
            </a:extLst>
          </p:cNvPr>
          <p:cNvSpPr/>
          <p:nvPr/>
        </p:nvSpPr>
        <p:spPr>
          <a:xfrm>
            <a:off x="4498848" y="2576240"/>
            <a:ext cx="2077561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CNN-Modell trainieren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5B17987-944A-F172-A61B-19BFAC234FD8}"/>
              </a:ext>
            </a:extLst>
          </p:cNvPr>
          <p:cNvSpPr/>
          <p:nvPr/>
        </p:nvSpPr>
        <p:spPr>
          <a:xfrm>
            <a:off x="1010216" y="4723665"/>
            <a:ext cx="1620030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Live Demo mit Kamera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FFDBA07-99C6-F881-41A3-918C9C36D19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30246" y="3207176"/>
            <a:ext cx="18686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A588E9-20A1-3471-1D3E-568BEFABD5AF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 flipV="1">
            <a:off x="2630246" y="5354600"/>
            <a:ext cx="72237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B6A2DC44-51A7-8D13-E672-C096288F7170}"/>
              </a:ext>
            </a:extLst>
          </p:cNvPr>
          <p:cNvSpPr/>
          <p:nvPr/>
        </p:nvSpPr>
        <p:spPr>
          <a:xfrm>
            <a:off x="5722313" y="4723665"/>
            <a:ext cx="1708192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Handregion segmentieren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39F0BD5-6146-6787-621C-C702ABC95A6A}"/>
              </a:ext>
            </a:extLst>
          </p:cNvPr>
          <p:cNvSpPr/>
          <p:nvPr/>
        </p:nvSpPr>
        <p:spPr>
          <a:xfrm>
            <a:off x="8321040" y="2576240"/>
            <a:ext cx="1938528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Klassifikation von Handgesten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F402335-FBA1-F2E4-828E-055BCA0C416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6576409" y="3207176"/>
            <a:ext cx="17446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81BAC18-6ACD-EC40-89D4-DF18CBBA0418}"/>
              </a:ext>
            </a:extLst>
          </p:cNvPr>
          <p:cNvSpPr/>
          <p:nvPr/>
        </p:nvSpPr>
        <p:spPr>
          <a:xfrm>
            <a:off x="8321040" y="4723665"/>
            <a:ext cx="1938528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klassifizieren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B91F32-9FF6-796C-F91F-23DCE633D90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114032" y="5354601"/>
            <a:ext cx="12070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1D3E87C-7752-2740-8D9D-C47287100674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9290304" y="3838112"/>
            <a:ext cx="0" cy="885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27D8773-6F33-E8E6-0781-64C5B4733FA3}"/>
              </a:ext>
            </a:extLst>
          </p:cNvPr>
          <p:cNvSpPr txBox="1"/>
          <p:nvPr/>
        </p:nvSpPr>
        <p:spPr>
          <a:xfrm>
            <a:off x="629477" y="4354333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2. Schritt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AB94899-0681-1371-57D7-256EFAD65DA3}"/>
              </a:ext>
            </a:extLst>
          </p:cNvPr>
          <p:cNvSpPr txBox="1"/>
          <p:nvPr/>
        </p:nvSpPr>
        <p:spPr>
          <a:xfrm>
            <a:off x="629477" y="2136958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1. Schritt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002E1BA4-7D0F-12C1-243B-D3597400B593}"/>
              </a:ext>
            </a:extLst>
          </p:cNvPr>
          <p:cNvCxnSpPr>
            <a:cxnSpLocks/>
            <a:stCxn id="6" idx="3"/>
            <a:endCxn id="6" idx="0"/>
          </p:cNvCxnSpPr>
          <p:nvPr/>
        </p:nvCxnSpPr>
        <p:spPr>
          <a:xfrm flipH="1" flipV="1">
            <a:off x="5537629" y="2576240"/>
            <a:ext cx="1038780" cy="630936"/>
          </a:xfrm>
          <a:prstGeom prst="bentConnector4">
            <a:avLst>
              <a:gd name="adj1" fmla="val -22007"/>
              <a:gd name="adj2" fmla="val 1362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DE928910-7B1A-DA9D-543A-021FFC257EA1}"/>
              </a:ext>
            </a:extLst>
          </p:cNvPr>
          <p:cNvSpPr txBox="1"/>
          <p:nvPr/>
        </p:nvSpPr>
        <p:spPr>
          <a:xfrm>
            <a:off x="5681131" y="2076107"/>
            <a:ext cx="1366684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validieren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1B53C70-3646-BBC8-923D-C4D34053C763}"/>
              </a:ext>
            </a:extLst>
          </p:cNvPr>
          <p:cNvSpPr/>
          <p:nvPr/>
        </p:nvSpPr>
        <p:spPr>
          <a:xfrm>
            <a:off x="3352625" y="4723664"/>
            <a:ext cx="1708191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Handregion definieren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797C24A-54A1-2A8F-6C13-CA332615F194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5060816" y="5354600"/>
            <a:ext cx="66149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65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EB898A-3D83-6B3F-ED92-F4EAD6202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Datensatz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63163BF-33BF-0301-E286-E69F64E40C00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Kaggle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Insgesamt 10321 Bilder, die bereits segmentiert wurden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6 Klassen</a:t>
            </a:r>
          </a:p>
        </p:txBody>
      </p:sp>
      <p:pic>
        <p:nvPicPr>
          <p:cNvPr id="5" name="Grafik 4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BD7B08C9-F926-4578-1AA7-B544773A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5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79BA48-FE23-D674-650F-490A9F04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Splitten der Daten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1A40EE-6A40-C413-C0C9-C08E4333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5" y="2295009"/>
            <a:ext cx="11327549" cy="37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86A329-CEFD-96C8-F6E3-D5E2326C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CNN- Modell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EEB1CA8-066C-266F-F0FB-27DCD4B0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45" y="737537"/>
            <a:ext cx="5988472" cy="56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2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67EA9A-7D73-131D-2924-D8649C11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Evaluation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ACF1005-72B3-8A12-3AC1-D6CBCA1C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81" y="1882410"/>
            <a:ext cx="4747671" cy="42066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DFA097C-CD17-6EE8-B1EF-B5AB351CA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0" r="50887"/>
          <a:stretch/>
        </p:blipFill>
        <p:spPr>
          <a:xfrm>
            <a:off x="85907" y="2034200"/>
            <a:ext cx="3339470" cy="35732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2FA961-22F0-2FF4-6A0B-02EBF715A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13" r="320"/>
          <a:stretch/>
        </p:blipFill>
        <p:spPr>
          <a:xfrm>
            <a:off x="3722824" y="2034201"/>
            <a:ext cx="3197551" cy="35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5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273</Words>
  <Application>Microsoft Office PowerPoint</Application>
  <PresentationFormat>Breitbild</PresentationFormat>
  <Paragraphs>87</Paragraphs>
  <Slides>19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</vt:lpstr>
      <vt:lpstr>Steuerung mit Handbewegungen</vt:lpstr>
      <vt:lpstr>Agenda</vt:lpstr>
      <vt:lpstr>Motivation</vt:lpstr>
      <vt:lpstr>Eigene Implementierung</vt:lpstr>
      <vt:lpstr>Eigene Implementierung - Plan</vt:lpstr>
      <vt:lpstr>Datensatz</vt:lpstr>
      <vt:lpstr>Splitten der Daten</vt:lpstr>
      <vt:lpstr>CNN- Modell</vt:lpstr>
      <vt:lpstr>Evaluation</vt:lpstr>
      <vt:lpstr>Demo</vt:lpstr>
      <vt:lpstr>Herausforderung</vt:lpstr>
      <vt:lpstr>Anwendung MediaPipe</vt:lpstr>
      <vt:lpstr>MediaPipe</vt:lpstr>
      <vt:lpstr>MediaPipe</vt:lpstr>
      <vt:lpstr>Vorgehensweise</vt:lpstr>
      <vt:lpstr>MediaPipe</vt:lpstr>
      <vt:lpstr>Herausforderungen</vt:lpstr>
      <vt:lpstr>Live-Demo</vt:lpstr>
      <vt:lpstr>Allgemeines 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Vu</dc:creator>
  <cp:lastModifiedBy>Hannah Schult</cp:lastModifiedBy>
  <cp:revision>29</cp:revision>
  <dcterms:created xsi:type="dcterms:W3CDTF">2024-07-01T12:36:52Z</dcterms:created>
  <dcterms:modified xsi:type="dcterms:W3CDTF">2024-09-14T20:50:05Z</dcterms:modified>
</cp:coreProperties>
</file>